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4"/>
  </p:handoutMasterIdLst>
  <p:sldIdLst>
    <p:sldId id="319" r:id="rId3"/>
    <p:sldId id="273" r:id="rId4"/>
    <p:sldId id="274" r:id="rId5"/>
    <p:sldId id="275" r:id="rId6"/>
    <p:sldId id="276" r:id="rId7"/>
    <p:sldId id="279" r:id="rId8"/>
    <p:sldId id="280" r:id="rId9"/>
    <p:sldId id="281" r:id="rId10"/>
    <p:sldId id="282" r:id="rId11"/>
    <p:sldId id="283" r:id="rId12"/>
    <p:sldId id="28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5" autoAdjust="0"/>
    <p:restoredTop sz="94660"/>
  </p:normalViewPr>
  <p:slideViewPr>
    <p:cSldViewPr snapToGrid="0">
      <p:cViewPr varScale="1">
        <p:scale>
          <a:sx n="94" d="100"/>
          <a:sy n="94" d="100"/>
        </p:scale>
        <p:origin x="18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59F5F1F-0F13-F235-572D-589CDD555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7347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680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816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020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10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7386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909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95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999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66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22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86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CA001-D71F-DD21-38E6-D617439FC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F31CD5-47CE-971C-612F-2E07FDA3F0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B3B179C-E3E5-B1ED-5A82-470EBCCF5C1C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1F70572-CF3D-3257-C557-E6A553D338A2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155F107-7B76-A3E7-0972-AD05D8E51808}"/>
                </a:ext>
              </a:extLst>
            </p:cNvPr>
            <p:cNvSpPr txBox="1"/>
            <p:nvPr/>
          </p:nvSpPr>
          <p:spPr>
            <a:xfrm>
              <a:off x="1016949" y="1975859"/>
              <a:ext cx="6845181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J’apprends à encadrer un nombre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à</a:t>
              </a:r>
              <a:r>
                <a:rPr lang="fr-FR" sz="3200" b="1">
                  <a:solidFill>
                    <a:prstClr val="white"/>
                  </a:solidFill>
                  <a:latin typeface="Calibri" panose="020F0502020204030204"/>
                </a:rPr>
                <a:t> 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la </a:t>
              </a:r>
              <a:r>
                <a:rPr lang="fr-FR" sz="3200" b="1">
                  <a:solidFill>
                    <a:prstClr val="white"/>
                  </a:solidFill>
                  <a:latin typeface="Calibri" panose="020F0502020204030204"/>
                </a:rPr>
                <a:t>dizaine près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994B16C-0FB2-25BF-42CE-7995F8D12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6613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844754" y="1444826"/>
            <a:ext cx="3190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 &lt; 89 &lt; …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9D76F6B6-4EC7-EEF2-3D43-E87A4805F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150837"/>
            <a:ext cx="8983346" cy="851351"/>
          </a:xfrm>
        </p:spPr>
        <p:txBody>
          <a:bodyPr>
            <a:normAutofit/>
          </a:bodyPr>
          <a:lstStyle/>
          <a:p>
            <a:r>
              <a:rPr lang="fr-FR" sz="2800" dirty="0"/>
              <a:t>Encadre à la dizaine sans aide.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D2F28B-3CD8-206F-F739-9972EDCFFD9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E1C55252-2894-9C3F-B7DD-EC334F5486E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39ECCAE0-E68C-CD74-CF19-2B9AAC7A75F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48ABF50-0BCB-B4F9-D337-48C24F2872D4}"/>
              </a:ext>
            </a:extLst>
          </p:cNvPr>
          <p:cNvSpPr txBox="1">
            <a:spLocks/>
          </p:cNvSpPr>
          <p:nvPr/>
        </p:nvSpPr>
        <p:spPr>
          <a:xfrm>
            <a:off x="1191730" y="3275873"/>
            <a:ext cx="8983346" cy="85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Utilise la droite graduée pour encadrer à la dizaine.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A735271-D7A7-7506-C861-E2E600DF856C}"/>
              </a:ext>
            </a:extLst>
          </p:cNvPr>
          <p:cNvSpPr txBox="1"/>
          <p:nvPr/>
        </p:nvSpPr>
        <p:spPr>
          <a:xfrm>
            <a:off x="2759938" y="4253571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989 &lt; …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34DD5EEF-AEA7-0379-10B2-F9983AEE195B}"/>
              </a:ext>
            </a:extLst>
          </p:cNvPr>
          <p:cNvGrpSpPr/>
          <p:nvPr/>
        </p:nvGrpSpPr>
        <p:grpSpPr>
          <a:xfrm>
            <a:off x="-83889" y="5483570"/>
            <a:ext cx="8983346" cy="798235"/>
            <a:chOff x="-667480" y="3815495"/>
            <a:chExt cx="10239562" cy="1110702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ACFF4332-F451-76E0-6E3C-EE56747B4185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AFC15B80-164F-EF63-45E5-C8F7150D0632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B4E17649-8E76-AED6-FF1A-674C0663B8A0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EF402CD2-505A-45DA-4385-7FC7C480F0C7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CD16CABA-FAA8-10E7-5517-C0A1DB93D117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FB770152-DEE5-799A-34E2-3A5CEF6D3E2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94E55A4C-6536-44A8-7593-CFEBDE609F02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5BAF192F-0E69-1985-037C-A680E9572E4E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ADEF66EA-21D2-A440-5453-2A0EEAD2C9DE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4219ECC6-28E8-7AE9-7D9C-19DC5A46DD34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839FAB6F-1609-1C5D-C5B5-7A1602058995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AC3D6482-809C-E9E3-0867-24ABC65F3691}"/>
                </a:ext>
              </a:extLst>
            </p:cNvPr>
            <p:cNvSpPr txBox="1"/>
            <p:nvPr/>
          </p:nvSpPr>
          <p:spPr>
            <a:xfrm>
              <a:off x="529782" y="3833137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950</a:t>
              </a:r>
              <a:endParaRPr lang="fr-FR" sz="3200" dirty="0"/>
            </a:p>
          </p:txBody>
        </p: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B1EDD0D4-4D3D-71FA-218B-5CFA5A509CDF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237E9E1B-8A39-C3EC-AE8C-F63FE1526012}"/>
                </a:ext>
              </a:extLst>
            </p:cNvPr>
            <p:cNvSpPr txBox="1"/>
            <p:nvPr/>
          </p:nvSpPr>
          <p:spPr>
            <a:xfrm>
              <a:off x="2128930" y="3833140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960</a:t>
              </a:r>
              <a:endParaRPr lang="fr-FR" sz="3200" dirty="0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F536C464-F687-513A-8FA1-F6DCFB4F6777}"/>
                </a:ext>
              </a:extLst>
            </p:cNvPr>
            <p:cNvSpPr txBox="1"/>
            <p:nvPr/>
          </p:nvSpPr>
          <p:spPr>
            <a:xfrm>
              <a:off x="3728199" y="3833140"/>
              <a:ext cx="86483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970</a:t>
              </a:r>
              <a:endParaRPr lang="fr-FR" sz="3200" dirty="0"/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E00F36FB-3DBB-A291-57E2-A2EC7D8552D2}"/>
                </a:ext>
              </a:extLst>
            </p:cNvPr>
            <p:cNvSpPr txBox="1"/>
            <p:nvPr/>
          </p:nvSpPr>
          <p:spPr>
            <a:xfrm>
              <a:off x="5302120" y="3815495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980</a:t>
              </a:r>
              <a:endParaRPr lang="fr-FR" sz="32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82D9F80F-F11A-12A4-76FB-0EF794C36E89}"/>
                </a:ext>
              </a:extLst>
            </p:cNvPr>
            <p:cNvSpPr txBox="1"/>
            <p:nvPr/>
          </p:nvSpPr>
          <p:spPr>
            <a:xfrm>
              <a:off x="6901268" y="3815495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990</a:t>
              </a:r>
              <a:endParaRPr lang="fr-FR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5651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768259B-C8B0-D94E-2492-981D107C9B0A}"/>
              </a:ext>
            </a:extLst>
          </p:cNvPr>
          <p:cNvGrpSpPr/>
          <p:nvPr/>
        </p:nvGrpSpPr>
        <p:grpSpPr>
          <a:xfrm>
            <a:off x="-799387" y="2513134"/>
            <a:ext cx="4759781" cy="473197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EDF890A-5450-9542-733F-57E520BCEB6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AE4CE913-7593-7168-EF3C-AE30AB8536C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58EEFAF-E2C5-5C48-0009-1979F07F100C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F6E0079-C827-7042-6CC9-8E328D306F56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A38F652-A365-ED3B-3B03-A144B3398C8A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1FF660E-8A6A-5657-7590-CF3F77A1F420}"/>
              </a:ext>
            </a:extLst>
          </p:cNvPr>
          <p:cNvGrpSpPr/>
          <p:nvPr/>
        </p:nvGrpSpPr>
        <p:grpSpPr>
          <a:xfrm>
            <a:off x="3960394" y="2510535"/>
            <a:ext cx="4759781" cy="473197"/>
            <a:chOff x="349857" y="2732400"/>
            <a:chExt cx="10800000" cy="473197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47126B3-224F-FB28-F534-45D7E09DBAF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3B8C5A7-13AB-C72F-D189-1AA675B732F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F30F1BC-D399-931E-A486-EE5152603C4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F1827EA-D9C3-3FFF-11EA-2CD25745DED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77F13697-9132-6693-EBC6-5138469210FA}"/>
              </a:ext>
            </a:extLst>
          </p:cNvPr>
          <p:cNvSpPr txBox="1"/>
          <p:nvPr/>
        </p:nvSpPr>
        <p:spPr>
          <a:xfrm>
            <a:off x="479844" y="2018994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B01B46A-12ED-0B59-0AAF-2AAA634DBB4D}"/>
              </a:ext>
            </a:extLst>
          </p:cNvPr>
          <p:cNvCxnSpPr/>
          <p:nvPr/>
        </p:nvCxnSpPr>
        <p:spPr>
          <a:xfrm>
            <a:off x="8720175" y="2978535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326394D8-8C40-E1E7-0F38-424F10E69D52}"/>
              </a:ext>
            </a:extLst>
          </p:cNvPr>
          <p:cNvSpPr txBox="1"/>
          <p:nvPr/>
        </p:nvSpPr>
        <p:spPr>
          <a:xfrm>
            <a:off x="2093079" y="2018994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5EF3FC2-CA52-8101-B3B9-E8AF2A9BDB4D}"/>
              </a:ext>
            </a:extLst>
          </p:cNvPr>
          <p:cNvSpPr txBox="1"/>
          <p:nvPr/>
        </p:nvSpPr>
        <p:spPr>
          <a:xfrm>
            <a:off x="3654784" y="2021109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F423146-999E-C9B3-E676-68A4752903BC}"/>
              </a:ext>
            </a:extLst>
          </p:cNvPr>
          <p:cNvSpPr txBox="1"/>
          <p:nvPr/>
        </p:nvSpPr>
        <p:spPr>
          <a:xfrm>
            <a:off x="5239625" y="2018993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E31CD09-28AA-CE8D-3AF9-539BA7E5642F}"/>
              </a:ext>
            </a:extLst>
          </p:cNvPr>
          <p:cNvSpPr txBox="1"/>
          <p:nvPr/>
        </p:nvSpPr>
        <p:spPr>
          <a:xfrm>
            <a:off x="6801330" y="2018992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90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93FEA54-4258-90CA-ACF3-85D9B1C4F2F1}"/>
              </a:ext>
            </a:extLst>
          </p:cNvPr>
          <p:cNvSpPr txBox="1"/>
          <p:nvPr/>
        </p:nvSpPr>
        <p:spPr>
          <a:xfrm>
            <a:off x="8240245" y="2018991"/>
            <a:ext cx="81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100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976857" y="869999"/>
            <a:ext cx="3190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 &lt; 89 &lt;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B2660FC-B18D-8110-86FA-4BEB08028FBD}"/>
              </a:ext>
            </a:extLst>
          </p:cNvPr>
          <p:cNvSpPr txBox="1"/>
          <p:nvPr/>
        </p:nvSpPr>
        <p:spPr>
          <a:xfrm>
            <a:off x="6596010" y="2351782"/>
            <a:ext cx="614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89</a:t>
            </a:r>
          </a:p>
          <a:p>
            <a:endParaRPr lang="fr-FR" sz="3200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B19446DB-944A-8FB1-22E9-E0C017BA17C3}"/>
              </a:ext>
            </a:extLst>
          </p:cNvPr>
          <p:cNvCxnSpPr>
            <a:cxnSpLocks/>
          </p:cNvCxnSpPr>
          <p:nvPr/>
        </p:nvCxnSpPr>
        <p:spPr>
          <a:xfrm>
            <a:off x="6908130" y="2858918"/>
            <a:ext cx="0" cy="11961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5258941" y="1942152"/>
            <a:ext cx="525166" cy="6801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2761215" y="869999"/>
            <a:ext cx="9347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FF0000"/>
                </a:solidFill>
              </a:rPr>
              <a:t>80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074FE0BE-010D-CDB3-8E23-0E6FD8436CAC}"/>
              </a:ext>
            </a:extLst>
          </p:cNvPr>
          <p:cNvSpPr/>
          <p:nvPr/>
        </p:nvSpPr>
        <p:spPr>
          <a:xfrm>
            <a:off x="6867881" y="1954495"/>
            <a:ext cx="525166" cy="6801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34E3D6A-254C-2EA0-A391-58FF1ECDE47A}"/>
              </a:ext>
            </a:extLst>
          </p:cNvPr>
          <p:cNvSpPr txBox="1"/>
          <p:nvPr/>
        </p:nvSpPr>
        <p:spPr>
          <a:xfrm>
            <a:off x="5448019" y="888813"/>
            <a:ext cx="9347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FF0000"/>
                </a:solidFill>
              </a:rPr>
              <a:t>90</a:t>
            </a:r>
          </a:p>
        </p:txBody>
      </p:sp>
      <p:sp>
        <p:nvSpPr>
          <p:cNvPr id="27" name="Titre 1">
            <a:extLst>
              <a:ext uri="{FF2B5EF4-FFF2-40B4-BE49-F238E27FC236}">
                <a16:creationId xmlns:a16="http://schemas.microsoft.com/office/drawing/2014/main" id="{261B01EF-2188-C7E3-4E2A-B2FA13EA2D10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AB0A85B-E39A-54ED-79B9-BA0DF5CB215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C317372D-FC34-6B11-2007-1A5F1BD9696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8448E729-9274-4FB7-7E81-24D9C43D46D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649C3596-3ECC-4460-949D-02EFE8BC12E3}"/>
              </a:ext>
            </a:extLst>
          </p:cNvPr>
          <p:cNvGrpSpPr/>
          <p:nvPr/>
        </p:nvGrpSpPr>
        <p:grpSpPr>
          <a:xfrm>
            <a:off x="6750708" y="5104154"/>
            <a:ext cx="758738" cy="1094494"/>
            <a:chOff x="3176760" y="3244200"/>
            <a:chExt cx="758738" cy="1094494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FC634279-B247-06D5-47BE-18F7876D0CA6}"/>
                </a:ext>
              </a:extLst>
            </p:cNvPr>
            <p:cNvSpPr txBox="1"/>
            <p:nvPr/>
          </p:nvSpPr>
          <p:spPr>
            <a:xfrm>
              <a:off x="3176760" y="3244200"/>
              <a:ext cx="7587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>
                  <a:solidFill>
                    <a:srgbClr val="FF0000"/>
                  </a:solidFill>
                </a:rPr>
                <a:t>989</a:t>
              </a:r>
              <a:endParaRPr lang="fr-FR" sz="3200" dirty="0"/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A02C0D4-BFDB-9743-AA2D-39409357C093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Ellipse 37">
            <a:extLst>
              <a:ext uri="{FF2B5EF4-FFF2-40B4-BE49-F238E27FC236}">
                <a16:creationId xmlns:a16="http://schemas.microsoft.com/office/drawing/2014/main" id="{B50D00DE-227E-FCCF-1142-E143EA68538F}"/>
              </a:ext>
            </a:extLst>
          </p:cNvPr>
          <p:cNvSpPr/>
          <p:nvPr/>
        </p:nvSpPr>
        <p:spPr>
          <a:xfrm>
            <a:off x="5573262" y="5315061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491FDC82-6474-D8C2-A4D0-A9853CACC00C}"/>
              </a:ext>
            </a:extLst>
          </p:cNvPr>
          <p:cNvSpPr txBox="1"/>
          <p:nvPr/>
        </p:nvSpPr>
        <p:spPr>
          <a:xfrm>
            <a:off x="3052816" y="3824311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989 &lt; …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7B2BE0FD-8DE1-7411-4A90-E841DCCEDADC}"/>
              </a:ext>
            </a:extLst>
          </p:cNvPr>
          <p:cNvGrpSpPr/>
          <p:nvPr/>
        </p:nvGrpSpPr>
        <p:grpSpPr>
          <a:xfrm>
            <a:off x="396022" y="5381987"/>
            <a:ext cx="8983346" cy="798235"/>
            <a:chOff x="-667480" y="3815495"/>
            <a:chExt cx="10239562" cy="1110702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2F8A382A-EAA7-5186-D546-63DF0EAF92C8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8D3FD45E-7F78-2060-565A-8FF5890DE5C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9D3939D1-EC94-0FCD-58B7-C25D380CE43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B9F3E551-C94E-0EBB-2AD1-F13C5B40282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F2671AE2-8D1E-C163-6F6A-0BFDE966A3C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C5295559-178C-C1E6-692B-791B68DAFBB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12F780EE-A62A-2819-21D5-F1842681C044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D76158E-8573-492B-0662-CAEFDFCAE5C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82D5D5D8-1F56-158A-8EEE-8F82E70D4B7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12CBCF39-5221-B311-0510-317A003AD8A0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D8A35377-3E53-D8F7-E6AD-BCD1869AFCF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303C0C9D-6C04-7DC1-939C-E596BFE6EE67}"/>
                </a:ext>
              </a:extLst>
            </p:cNvPr>
            <p:cNvSpPr txBox="1"/>
            <p:nvPr/>
          </p:nvSpPr>
          <p:spPr>
            <a:xfrm>
              <a:off x="529782" y="3833137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950</a:t>
              </a:r>
              <a:endParaRPr lang="fr-FR" sz="3200" dirty="0"/>
            </a:p>
          </p:txBody>
        </p: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20FD7540-295C-E5A2-0E73-BFF09FA2B562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11F406CA-7380-5F62-F05E-65B5DFB18110}"/>
                </a:ext>
              </a:extLst>
            </p:cNvPr>
            <p:cNvSpPr txBox="1"/>
            <p:nvPr/>
          </p:nvSpPr>
          <p:spPr>
            <a:xfrm>
              <a:off x="2128930" y="3833140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960</a:t>
              </a:r>
              <a:endParaRPr lang="fr-FR" sz="3200" dirty="0"/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2C9AD30A-DA2C-E995-7C64-CDC2A094DD1C}"/>
                </a:ext>
              </a:extLst>
            </p:cNvPr>
            <p:cNvSpPr txBox="1"/>
            <p:nvPr/>
          </p:nvSpPr>
          <p:spPr>
            <a:xfrm>
              <a:off x="3728199" y="3833140"/>
              <a:ext cx="86483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970</a:t>
              </a:r>
              <a:endParaRPr lang="fr-FR" sz="3200" dirty="0"/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7AA60CE6-ACF9-90A9-85B7-3A3B46BCFC5E}"/>
                </a:ext>
              </a:extLst>
            </p:cNvPr>
            <p:cNvSpPr txBox="1"/>
            <p:nvPr/>
          </p:nvSpPr>
          <p:spPr>
            <a:xfrm>
              <a:off x="5302120" y="3815495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980</a:t>
              </a:r>
              <a:endParaRPr lang="fr-FR" sz="3200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8A23FF8E-B1A8-A399-C91C-3FD34DA9C8D2}"/>
                </a:ext>
              </a:extLst>
            </p:cNvPr>
            <p:cNvSpPr txBox="1"/>
            <p:nvPr/>
          </p:nvSpPr>
          <p:spPr>
            <a:xfrm>
              <a:off x="6901268" y="3815495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990</a:t>
              </a:r>
              <a:endParaRPr lang="fr-FR" sz="3200" dirty="0"/>
            </a:p>
          </p:txBody>
        </p:sp>
      </p:grpSp>
      <p:sp>
        <p:nvSpPr>
          <p:cNvPr id="58" name="ZoneTexte 57">
            <a:extLst>
              <a:ext uri="{FF2B5EF4-FFF2-40B4-BE49-F238E27FC236}">
                <a16:creationId xmlns:a16="http://schemas.microsoft.com/office/drawing/2014/main" id="{73ED33A4-1763-A5A6-A5C0-48E303D5F9B0}"/>
              </a:ext>
            </a:extLst>
          </p:cNvPr>
          <p:cNvSpPr txBox="1"/>
          <p:nvPr/>
        </p:nvSpPr>
        <p:spPr>
          <a:xfrm>
            <a:off x="2516729" y="3793689"/>
            <a:ext cx="10778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980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B1948F9D-9EE7-F2B5-366E-EDB8665F6BC1}"/>
              </a:ext>
            </a:extLst>
          </p:cNvPr>
          <p:cNvSpPr/>
          <p:nvPr/>
        </p:nvSpPr>
        <p:spPr>
          <a:xfrm>
            <a:off x="6957060" y="5394004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32B8F65C-8CD2-0DC9-7F89-115962A897A9}"/>
              </a:ext>
            </a:extLst>
          </p:cNvPr>
          <p:cNvSpPr txBox="1"/>
          <p:nvPr/>
        </p:nvSpPr>
        <p:spPr>
          <a:xfrm>
            <a:off x="5183729" y="3793689"/>
            <a:ext cx="10778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990</a:t>
            </a:r>
          </a:p>
        </p:txBody>
      </p:sp>
    </p:spTree>
    <p:extLst>
      <p:ext uri="{BB962C8B-B14F-4D97-AF65-F5344CB8AC3E}">
        <p14:creationId xmlns:p14="http://schemas.microsoft.com/office/powerpoint/2010/main" val="343183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" grpId="0" animBg="1"/>
      <p:bldP spid="26" grpId="0" animBg="1"/>
      <p:bldP spid="28" grpId="0" animBg="1"/>
      <p:bldP spid="29" grpId="0" animBg="1"/>
      <p:bldP spid="38" grpId="0" animBg="1"/>
      <p:bldP spid="58" grpId="0" animBg="1"/>
      <p:bldP spid="59" grpId="0" animBg="1"/>
      <p:bldP spid="6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150837"/>
            <a:ext cx="8983346" cy="851351"/>
          </a:xfrm>
        </p:spPr>
        <p:txBody>
          <a:bodyPr>
            <a:normAutofit/>
          </a:bodyPr>
          <a:lstStyle/>
          <a:p>
            <a:r>
              <a:rPr lang="fr-FR" sz="2800" dirty="0"/>
              <a:t>Utilise la droite graduée pour encadrer à la dizaine.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768259B-C8B0-D94E-2492-981D107C9B0A}"/>
              </a:ext>
            </a:extLst>
          </p:cNvPr>
          <p:cNvGrpSpPr/>
          <p:nvPr/>
        </p:nvGrpSpPr>
        <p:grpSpPr>
          <a:xfrm>
            <a:off x="-840200" y="2653596"/>
            <a:ext cx="4759781" cy="473197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EDF890A-5450-9542-733F-57E520BCEB6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AE4CE913-7593-7168-EF3C-AE30AB8536C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58EEFAF-E2C5-5C48-0009-1979F07F100C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F6E0079-C827-7042-6CC9-8E328D306F56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A38F652-A365-ED3B-3B03-A144B3398C8A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1FF660E-8A6A-5657-7590-CF3F77A1F420}"/>
              </a:ext>
            </a:extLst>
          </p:cNvPr>
          <p:cNvGrpSpPr/>
          <p:nvPr/>
        </p:nvGrpSpPr>
        <p:grpSpPr>
          <a:xfrm>
            <a:off x="3919581" y="2650997"/>
            <a:ext cx="4759781" cy="473197"/>
            <a:chOff x="349857" y="2732400"/>
            <a:chExt cx="10800000" cy="473197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47126B3-224F-FB28-F534-45D7E09DBAF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3B8C5A7-13AB-C72F-D189-1AA675B732F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F30F1BC-D399-931E-A486-EE5152603C4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F1827EA-D9C3-3FFF-11EA-2CD25745DED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77F13697-9132-6693-EBC6-5138469210FA}"/>
              </a:ext>
            </a:extLst>
          </p:cNvPr>
          <p:cNvSpPr txBox="1"/>
          <p:nvPr/>
        </p:nvSpPr>
        <p:spPr>
          <a:xfrm>
            <a:off x="439031" y="2159456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B01B46A-12ED-0B59-0AAF-2AAA634DBB4D}"/>
              </a:ext>
            </a:extLst>
          </p:cNvPr>
          <p:cNvCxnSpPr/>
          <p:nvPr/>
        </p:nvCxnSpPr>
        <p:spPr>
          <a:xfrm>
            <a:off x="8679362" y="3118997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326394D8-8C40-E1E7-0F38-424F10E69D52}"/>
              </a:ext>
            </a:extLst>
          </p:cNvPr>
          <p:cNvSpPr txBox="1"/>
          <p:nvPr/>
        </p:nvSpPr>
        <p:spPr>
          <a:xfrm>
            <a:off x="2052266" y="2159456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5EF3FC2-CA52-8101-B3B9-E8AF2A9BDB4D}"/>
              </a:ext>
            </a:extLst>
          </p:cNvPr>
          <p:cNvSpPr txBox="1"/>
          <p:nvPr/>
        </p:nvSpPr>
        <p:spPr>
          <a:xfrm>
            <a:off x="3613971" y="2161571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F423146-999E-C9B3-E676-68A4752903BC}"/>
              </a:ext>
            </a:extLst>
          </p:cNvPr>
          <p:cNvSpPr txBox="1"/>
          <p:nvPr/>
        </p:nvSpPr>
        <p:spPr>
          <a:xfrm>
            <a:off x="5198812" y="2159455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E31CD09-28AA-CE8D-3AF9-539BA7E5642F}"/>
              </a:ext>
            </a:extLst>
          </p:cNvPr>
          <p:cNvSpPr txBox="1"/>
          <p:nvPr/>
        </p:nvSpPr>
        <p:spPr>
          <a:xfrm>
            <a:off x="6760517" y="2159454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93FEA54-4258-90CA-ACF3-85D9B1C4F2F1}"/>
              </a:ext>
            </a:extLst>
          </p:cNvPr>
          <p:cNvSpPr txBox="1"/>
          <p:nvPr/>
        </p:nvSpPr>
        <p:spPr>
          <a:xfrm>
            <a:off x="8400169" y="2159453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915874" y="933922"/>
            <a:ext cx="3190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 &lt; 37 &lt; …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A701E3-BC53-CAC6-ABBA-B8828E2F2A96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22A46FD-186C-9675-F3E0-D526D397FE2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6C3BCC4D-0670-EC00-9529-594CABC2DBA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92A0BEA-D793-A989-EF64-48238D8BA36E}"/>
              </a:ext>
            </a:extLst>
          </p:cNvPr>
          <p:cNvSpPr txBox="1"/>
          <p:nvPr/>
        </p:nvSpPr>
        <p:spPr>
          <a:xfrm>
            <a:off x="3215718" y="4080684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375 &lt; …</a:t>
            </a: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2491C7DD-F776-F06C-4970-C48CFD643272}"/>
              </a:ext>
            </a:extLst>
          </p:cNvPr>
          <p:cNvGrpSpPr/>
          <p:nvPr/>
        </p:nvGrpSpPr>
        <p:grpSpPr>
          <a:xfrm>
            <a:off x="72362" y="5228404"/>
            <a:ext cx="8983346" cy="798235"/>
            <a:chOff x="-667480" y="3815495"/>
            <a:chExt cx="10239562" cy="1110702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19CB463F-A45F-E792-04ED-CF99198AFA9B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D8D4C0C6-A2CE-31CB-7619-DF8A8F424E5E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63CEFE43-C04D-0695-714C-6CAE7C0060F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97EED59-2E1E-8D5C-AEE4-CEF32FFF84A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F44C5995-74B2-57CC-F814-7F234E5BB7DE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0BC0751A-04E6-95BB-0AB1-BF0B47748B5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485D602F-1156-7AFC-914E-16EC9EC759C6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78D8228E-E7BF-447E-FD43-D2169BFC663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512844C6-3D4C-65EE-FC33-CC2CFE4935F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7C4FEA5-3CDC-E56C-B56E-777D34F3F350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18C190F-29ED-B270-AD2A-CA4D95532027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24041F83-2CFF-8233-8B40-F874BDD32168}"/>
                </a:ext>
              </a:extLst>
            </p:cNvPr>
            <p:cNvSpPr txBox="1"/>
            <p:nvPr/>
          </p:nvSpPr>
          <p:spPr>
            <a:xfrm>
              <a:off x="529782" y="3833137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360</a:t>
              </a:r>
              <a:endParaRPr lang="fr-FR" sz="3200" dirty="0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25365E9-8B41-92ED-C506-2F2B80043214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1BFBD7D2-1FFE-FFD4-29CA-7CCE2B4AF6EB}"/>
                </a:ext>
              </a:extLst>
            </p:cNvPr>
            <p:cNvSpPr txBox="1"/>
            <p:nvPr/>
          </p:nvSpPr>
          <p:spPr>
            <a:xfrm>
              <a:off x="2128930" y="3833140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370</a:t>
              </a:r>
              <a:endParaRPr lang="fr-FR" sz="3200" dirty="0"/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CED940F3-CB09-C6ED-4088-4C65EBD2A92B}"/>
                </a:ext>
              </a:extLst>
            </p:cNvPr>
            <p:cNvSpPr txBox="1"/>
            <p:nvPr/>
          </p:nvSpPr>
          <p:spPr>
            <a:xfrm>
              <a:off x="3728199" y="3833140"/>
              <a:ext cx="86483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380</a:t>
              </a:r>
              <a:endParaRPr lang="fr-FR" sz="3200" dirty="0"/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00DDA686-5DF6-9EFB-A2D2-4C36CEC79E03}"/>
                </a:ext>
              </a:extLst>
            </p:cNvPr>
            <p:cNvSpPr txBox="1"/>
            <p:nvPr/>
          </p:nvSpPr>
          <p:spPr>
            <a:xfrm>
              <a:off x="5302120" y="3815495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390</a:t>
              </a:r>
              <a:endParaRPr lang="fr-FR" sz="3200" dirty="0"/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0E951CC8-7BC6-51F2-1C9C-5E9B56B06ED2}"/>
                </a:ext>
              </a:extLst>
            </p:cNvPr>
            <p:cNvSpPr txBox="1"/>
            <p:nvPr/>
          </p:nvSpPr>
          <p:spPr>
            <a:xfrm>
              <a:off x="6901268" y="3815495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400</a:t>
              </a:r>
              <a:endParaRPr lang="fr-FR" sz="3200" dirty="0"/>
            </a:p>
          </p:txBody>
        </p:sp>
      </p:grpSp>
      <p:sp>
        <p:nvSpPr>
          <p:cNvPr id="45" name="Titre 1">
            <a:extLst>
              <a:ext uri="{FF2B5EF4-FFF2-40B4-BE49-F238E27FC236}">
                <a16:creationId xmlns:a16="http://schemas.microsoft.com/office/drawing/2014/main" id="{A627C0C3-5498-EF6B-F58C-A5A415AFF2C1}"/>
              </a:ext>
            </a:extLst>
          </p:cNvPr>
          <p:cNvSpPr txBox="1">
            <a:spLocks/>
          </p:cNvSpPr>
          <p:nvPr/>
        </p:nvSpPr>
        <p:spPr>
          <a:xfrm>
            <a:off x="1191730" y="3275873"/>
            <a:ext cx="8983346" cy="85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Utilise la droite graduée pour encadrer à la dizaine.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768259B-C8B0-D94E-2492-981D107C9B0A}"/>
              </a:ext>
            </a:extLst>
          </p:cNvPr>
          <p:cNvGrpSpPr/>
          <p:nvPr/>
        </p:nvGrpSpPr>
        <p:grpSpPr>
          <a:xfrm>
            <a:off x="-408098" y="2595403"/>
            <a:ext cx="4759781" cy="473197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EDF890A-5450-9542-733F-57E520BCEB6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AE4CE913-7593-7168-EF3C-AE30AB8536C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58EEFAF-E2C5-5C48-0009-1979F07F100C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F6E0079-C827-7042-6CC9-8E328D306F56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A38F652-A365-ED3B-3B03-A144B3398C8A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1FF660E-8A6A-5657-7590-CF3F77A1F420}"/>
              </a:ext>
            </a:extLst>
          </p:cNvPr>
          <p:cNvGrpSpPr/>
          <p:nvPr/>
        </p:nvGrpSpPr>
        <p:grpSpPr>
          <a:xfrm>
            <a:off x="4351683" y="2592804"/>
            <a:ext cx="4759781" cy="473197"/>
            <a:chOff x="349857" y="2732400"/>
            <a:chExt cx="10800000" cy="473197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47126B3-224F-FB28-F534-45D7E09DBAF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3B8C5A7-13AB-C72F-D189-1AA675B732F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F30F1BC-D399-931E-A486-EE5152603C4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F1827EA-D9C3-3FFF-11EA-2CD25745DED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77F13697-9132-6693-EBC6-5138469210FA}"/>
              </a:ext>
            </a:extLst>
          </p:cNvPr>
          <p:cNvSpPr txBox="1"/>
          <p:nvPr/>
        </p:nvSpPr>
        <p:spPr>
          <a:xfrm>
            <a:off x="871133" y="2101263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B01B46A-12ED-0B59-0AAF-2AAA634DBB4D}"/>
              </a:ext>
            </a:extLst>
          </p:cNvPr>
          <p:cNvCxnSpPr/>
          <p:nvPr/>
        </p:nvCxnSpPr>
        <p:spPr>
          <a:xfrm>
            <a:off x="9111464" y="3060804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326394D8-8C40-E1E7-0F38-424F10E69D52}"/>
              </a:ext>
            </a:extLst>
          </p:cNvPr>
          <p:cNvSpPr txBox="1"/>
          <p:nvPr/>
        </p:nvSpPr>
        <p:spPr>
          <a:xfrm>
            <a:off x="2484368" y="2101263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5EF3FC2-CA52-8101-B3B9-E8AF2A9BDB4D}"/>
              </a:ext>
            </a:extLst>
          </p:cNvPr>
          <p:cNvSpPr txBox="1"/>
          <p:nvPr/>
        </p:nvSpPr>
        <p:spPr>
          <a:xfrm>
            <a:off x="4046073" y="2103378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F423146-999E-C9B3-E676-68A4752903BC}"/>
              </a:ext>
            </a:extLst>
          </p:cNvPr>
          <p:cNvSpPr txBox="1"/>
          <p:nvPr/>
        </p:nvSpPr>
        <p:spPr>
          <a:xfrm>
            <a:off x="5630914" y="2101262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E31CD09-28AA-CE8D-3AF9-539BA7E5642F}"/>
              </a:ext>
            </a:extLst>
          </p:cNvPr>
          <p:cNvSpPr txBox="1"/>
          <p:nvPr/>
        </p:nvSpPr>
        <p:spPr>
          <a:xfrm>
            <a:off x="7192619" y="2101261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93FEA54-4258-90CA-ACF3-85D9B1C4F2F1}"/>
              </a:ext>
            </a:extLst>
          </p:cNvPr>
          <p:cNvSpPr txBox="1"/>
          <p:nvPr/>
        </p:nvSpPr>
        <p:spPr>
          <a:xfrm>
            <a:off x="8832271" y="2101260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3055354" y="841226"/>
            <a:ext cx="3190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 &lt; 37 &lt;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B2660FC-B18D-8110-86FA-4BEB08028FBD}"/>
              </a:ext>
            </a:extLst>
          </p:cNvPr>
          <p:cNvSpPr txBox="1"/>
          <p:nvPr/>
        </p:nvSpPr>
        <p:spPr>
          <a:xfrm>
            <a:off x="3431347" y="2101260"/>
            <a:ext cx="614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37</a:t>
            </a:r>
          </a:p>
          <a:p>
            <a:endParaRPr lang="fr-FR" sz="3200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B19446DB-944A-8FB1-22E9-E0C017BA17C3}"/>
              </a:ext>
            </a:extLst>
          </p:cNvPr>
          <p:cNvCxnSpPr/>
          <p:nvPr/>
        </p:nvCxnSpPr>
        <p:spPr>
          <a:xfrm>
            <a:off x="3738387" y="2600600"/>
            <a:ext cx="0" cy="468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2495981" y="2015078"/>
            <a:ext cx="525166" cy="6801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2839712" y="841226"/>
            <a:ext cx="9347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FF0000"/>
                </a:solidFill>
              </a:rPr>
              <a:t>30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074FE0BE-010D-CDB3-8E23-0E6FD8436CAC}"/>
              </a:ext>
            </a:extLst>
          </p:cNvPr>
          <p:cNvSpPr/>
          <p:nvPr/>
        </p:nvSpPr>
        <p:spPr>
          <a:xfrm>
            <a:off x="4088091" y="2053580"/>
            <a:ext cx="525166" cy="6801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34E3D6A-254C-2EA0-A391-58FF1ECDE47A}"/>
              </a:ext>
            </a:extLst>
          </p:cNvPr>
          <p:cNvSpPr txBox="1"/>
          <p:nvPr/>
        </p:nvSpPr>
        <p:spPr>
          <a:xfrm>
            <a:off x="5526516" y="860040"/>
            <a:ext cx="9347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27" name="Titre 1">
            <a:extLst>
              <a:ext uri="{FF2B5EF4-FFF2-40B4-BE49-F238E27FC236}">
                <a16:creationId xmlns:a16="http://schemas.microsoft.com/office/drawing/2014/main" id="{692EFD54-2C6B-1607-BCF6-7F294AE36EBA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E52CE5A-E56A-7D65-E6DC-E2F87AD184C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3068DABB-6944-758C-0A84-FF72CF45FCDD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FDEBA17F-BB18-0C56-0951-4FD578BDEEF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4523B5A5-F8BC-C750-3AA7-DBAEE3A795BC}"/>
              </a:ext>
            </a:extLst>
          </p:cNvPr>
          <p:cNvGrpSpPr/>
          <p:nvPr/>
        </p:nvGrpSpPr>
        <p:grpSpPr>
          <a:xfrm>
            <a:off x="3755600" y="5075837"/>
            <a:ext cx="758738" cy="1094494"/>
            <a:chOff x="3176760" y="3244200"/>
            <a:chExt cx="758738" cy="1094494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A8F3343D-A039-E0CE-DFF6-2CDB65AF1E37}"/>
                </a:ext>
              </a:extLst>
            </p:cNvPr>
            <p:cNvSpPr txBox="1"/>
            <p:nvPr/>
          </p:nvSpPr>
          <p:spPr>
            <a:xfrm>
              <a:off x="3176760" y="3244200"/>
              <a:ext cx="7587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>
                  <a:solidFill>
                    <a:srgbClr val="FF0000"/>
                  </a:solidFill>
                </a:rPr>
                <a:t>375</a:t>
              </a:r>
              <a:endParaRPr lang="fr-FR" sz="3200" dirty="0"/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3D9048D5-745E-89B6-C2F4-AF5016D9C444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Ellipse 37">
            <a:extLst>
              <a:ext uri="{FF2B5EF4-FFF2-40B4-BE49-F238E27FC236}">
                <a16:creationId xmlns:a16="http://schemas.microsoft.com/office/drawing/2014/main" id="{58811CB4-4357-876B-A219-6CBEED9F0D39}"/>
              </a:ext>
            </a:extLst>
          </p:cNvPr>
          <p:cNvSpPr/>
          <p:nvPr/>
        </p:nvSpPr>
        <p:spPr>
          <a:xfrm>
            <a:off x="2939531" y="5377699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3EBCD269-8B75-3CD4-E96A-20B50BD0E060}"/>
              </a:ext>
            </a:extLst>
          </p:cNvPr>
          <p:cNvSpPr txBox="1"/>
          <p:nvPr/>
        </p:nvSpPr>
        <p:spPr>
          <a:xfrm>
            <a:off x="3235634" y="3820023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375 &lt; …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F335346B-2075-7AC2-EE2B-ADEE3ACBABFD}"/>
              </a:ext>
            </a:extLst>
          </p:cNvPr>
          <p:cNvGrpSpPr/>
          <p:nvPr/>
        </p:nvGrpSpPr>
        <p:grpSpPr>
          <a:xfrm>
            <a:off x="578840" y="5377699"/>
            <a:ext cx="8983346" cy="798235"/>
            <a:chOff x="-667480" y="3815495"/>
            <a:chExt cx="10239562" cy="1110702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60C0CB02-E86C-1745-86DD-D1B2B1A0EDF1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79A5ADB4-96B8-2706-2899-1C73ADE297B4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26ED188B-E6B4-4DF4-C9D6-75738D160941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D9373F65-87FD-ED88-F964-189F044FAAF6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8256E374-731B-2902-6428-96DDC0724A8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78BE106D-3E22-38C2-564B-94B65B86F549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FD8E0124-8917-289E-02DD-E47CFA4EF213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4AFA63FC-EEE5-E2DA-E2CD-06631825871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DC2989AE-7ADE-AD56-C5D1-3F7F6FD38CB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D24C6CF6-9DED-AE6F-42D1-E87DE9236078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C027802E-D665-904F-9941-490765A5B41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2664106D-25B7-12A5-9E35-9317F009C387}"/>
                </a:ext>
              </a:extLst>
            </p:cNvPr>
            <p:cNvSpPr txBox="1"/>
            <p:nvPr/>
          </p:nvSpPr>
          <p:spPr>
            <a:xfrm>
              <a:off x="529782" y="3833137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360</a:t>
              </a:r>
              <a:endParaRPr lang="fr-FR" sz="3200" dirty="0"/>
            </a:p>
          </p:txBody>
        </p: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04B8DDF-0EA5-3CF0-BB65-407C485057D4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E66F73C6-4F5B-9E4D-79F0-7527EDFB196A}"/>
                </a:ext>
              </a:extLst>
            </p:cNvPr>
            <p:cNvSpPr txBox="1"/>
            <p:nvPr/>
          </p:nvSpPr>
          <p:spPr>
            <a:xfrm>
              <a:off x="2128930" y="3833140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370</a:t>
              </a:r>
              <a:endParaRPr lang="fr-FR" sz="3200" dirty="0"/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BDABEB47-FEBA-B863-A6B5-E33E6F899BBC}"/>
                </a:ext>
              </a:extLst>
            </p:cNvPr>
            <p:cNvSpPr txBox="1"/>
            <p:nvPr/>
          </p:nvSpPr>
          <p:spPr>
            <a:xfrm>
              <a:off x="3728199" y="3833140"/>
              <a:ext cx="86483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380</a:t>
              </a:r>
              <a:endParaRPr lang="fr-FR" sz="3200" dirty="0"/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7E2D53EC-2C87-24BE-5903-04BFF44C3FDE}"/>
                </a:ext>
              </a:extLst>
            </p:cNvPr>
            <p:cNvSpPr txBox="1"/>
            <p:nvPr/>
          </p:nvSpPr>
          <p:spPr>
            <a:xfrm>
              <a:off x="5302120" y="3815495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390</a:t>
              </a:r>
              <a:endParaRPr lang="fr-FR" sz="3200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76CAAC50-1D12-9332-6238-6459C14D8542}"/>
                </a:ext>
              </a:extLst>
            </p:cNvPr>
            <p:cNvSpPr txBox="1"/>
            <p:nvPr/>
          </p:nvSpPr>
          <p:spPr>
            <a:xfrm>
              <a:off x="6901268" y="3815495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400</a:t>
              </a:r>
              <a:endParaRPr lang="fr-FR" sz="3200" dirty="0"/>
            </a:p>
          </p:txBody>
        </p:sp>
      </p:grpSp>
      <p:sp>
        <p:nvSpPr>
          <p:cNvPr id="58" name="ZoneTexte 57">
            <a:extLst>
              <a:ext uri="{FF2B5EF4-FFF2-40B4-BE49-F238E27FC236}">
                <a16:creationId xmlns:a16="http://schemas.microsoft.com/office/drawing/2014/main" id="{9F6C6258-8686-12AF-11EF-FCA21654D816}"/>
              </a:ext>
            </a:extLst>
          </p:cNvPr>
          <p:cNvSpPr txBox="1"/>
          <p:nvPr/>
        </p:nvSpPr>
        <p:spPr>
          <a:xfrm>
            <a:off x="2699547" y="3789401"/>
            <a:ext cx="10778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370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B506CE17-82DE-9093-E83D-8B1AAA0206B0}"/>
              </a:ext>
            </a:extLst>
          </p:cNvPr>
          <p:cNvSpPr/>
          <p:nvPr/>
        </p:nvSpPr>
        <p:spPr>
          <a:xfrm>
            <a:off x="4334488" y="5377699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FD339D0B-E0B1-A8AF-3B9C-789CB6B7A2C5}"/>
              </a:ext>
            </a:extLst>
          </p:cNvPr>
          <p:cNvSpPr txBox="1"/>
          <p:nvPr/>
        </p:nvSpPr>
        <p:spPr>
          <a:xfrm>
            <a:off x="5366547" y="3789401"/>
            <a:ext cx="10778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380</a:t>
            </a:r>
          </a:p>
        </p:txBody>
      </p:sp>
    </p:spTree>
    <p:extLst>
      <p:ext uri="{BB962C8B-B14F-4D97-AF65-F5344CB8AC3E}">
        <p14:creationId xmlns:p14="http://schemas.microsoft.com/office/powerpoint/2010/main" val="32720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" grpId="0" animBg="1"/>
      <p:bldP spid="26" grpId="0" animBg="1"/>
      <p:bldP spid="28" grpId="0" animBg="1"/>
      <p:bldP spid="29" grpId="0" animBg="1"/>
      <p:bldP spid="38" grpId="0" animBg="1"/>
      <p:bldP spid="58" grpId="0" animBg="1"/>
      <p:bldP spid="59" grpId="0" animBg="1"/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768259B-C8B0-D94E-2492-981D107C9B0A}"/>
              </a:ext>
            </a:extLst>
          </p:cNvPr>
          <p:cNvGrpSpPr/>
          <p:nvPr/>
        </p:nvGrpSpPr>
        <p:grpSpPr>
          <a:xfrm>
            <a:off x="-941800" y="2423560"/>
            <a:ext cx="4759781" cy="473197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EDF890A-5450-9542-733F-57E520BCEB6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AE4CE913-7593-7168-EF3C-AE30AB8536C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58EEFAF-E2C5-5C48-0009-1979F07F100C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F6E0079-C827-7042-6CC9-8E328D306F56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A38F652-A365-ED3B-3B03-A144B3398C8A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1FF660E-8A6A-5657-7590-CF3F77A1F420}"/>
              </a:ext>
            </a:extLst>
          </p:cNvPr>
          <p:cNvGrpSpPr/>
          <p:nvPr/>
        </p:nvGrpSpPr>
        <p:grpSpPr>
          <a:xfrm>
            <a:off x="3817981" y="2420961"/>
            <a:ext cx="4759781" cy="473197"/>
            <a:chOff x="349857" y="2732400"/>
            <a:chExt cx="10800000" cy="473197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47126B3-224F-FB28-F534-45D7E09DBAF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3B8C5A7-13AB-C72F-D189-1AA675B732F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F30F1BC-D399-931E-A486-EE5152603C4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F1827EA-D9C3-3FFF-11EA-2CD25745DED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77F13697-9132-6693-EBC6-5138469210FA}"/>
              </a:ext>
            </a:extLst>
          </p:cNvPr>
          <p:cNvSpPr txBox="1"/>
          <p:nvPr/>
        </p:nvSpPr>
        <p:spPr>
          <a:xfrm>
            <a:off x="337431" y="1929420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B01B46A-12ED-0B59-0AAF-2AAA634DBB4D}"/>
              </a:ext>
            </a:extLst>
          </p:cNvPr>
          <p:cNvCxnSpPr/>
          <p:nvPr/>
        </p:nvCxnSpPr>
        <p:spPr>
          <a:xfrm>
            <a:off x="8577762" y="2888961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326394D8-8C40-E1E7-0F38-424F10E69D52}"/>
              </a:ext>
            </a:extLst>
          </p:cNvPr>
          <p:cNvSpPr txBox="1"/>
          <p:nvPr/>
        </p:nvSpPr>
        <p:spPr>
          <a:xfrm>
            <a:off x="1950666" y="1929420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5EF3FC2-CA52-8101-B3B9-E8AF2A9BDB4D}"/>
              </a:ext>
            </a:extLst>
          </p:cNvPr>
          <p:cNvSpPr txBox="1"/>
          <p:nvPr/>
        </p:nvSpPr>
        <p:spPr>
          <a:xfrm>
            <a:off x="3512371" y="1931535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F423146-999E-C9B3-E676-68A4752903BC}"/>
              </a:ext>
            </a:extLst>
          </p:cNvPr>
          <p:cNvSpPr txBox="1"/>
          <p:nvPr/>
        </p:nvSpPr>
        <p:spPr>
          <a:xfrm>
            <a:off x="5097212" y="1929419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E31CD09-28AA-CE8D-3AF9-539BA7E5642F}"/>
              </a:ext>
            </a:extLst>
          </p:cNvPr>
          <p:cNvSpPr txBox="1"/>
          <p:nvPr/>
        </p:nvSpPr>
        <p:spPr>
          <a:xfrm>
            <a:off x="6658917" y="1929418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93FEA54-4258-90CA-ACF3-85D9B1C4F2F1}"/>
              </a:ext>
            </a:extLst>
          </p:cNvPr>
          <p:cNvSpPr txBox="1"/>
          <p:nvPr/>
        </p:nvSpPr>
        <p:spPr>
          <a:xfrm>
            <a:off x="8298569" y="1929417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920954" y="888053"/>
            <a:ext cx="3190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 &lt; 54&lt; …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F6216A28-BE01-CDBB-8783-D912CE37E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150837"/>
            <a:ext cx="8983346" cy="851351"/>
          </a:xfrm>
        </p:spPr>
        <p:txBody>
          <a:bodyPr>
            <a:normAutofit/>
          </a:bodyPr>
          <a:lstStyle/>
          <a:p>
            <a:r>
              <a:rPr lang="fr-FR" sz="2800" dirty="0"/>
              <a:t>Utilise la droite graduée pour encadrer à la dizaine.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78F3A84-07C1-E17B-AA13-288540C3BDA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43A61B43-6027-E4EA-745C-EEAA688A730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209CBAE3-36EF-CE79-E07E-007FE9EBAC7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55D1F97-F17B-2915-492A-0C99B18D682F}"/>
              </a:ext>
            </a:extLst>
          </p:cNvPr>
          <p:cNvSpPr txBox="1"/>
          <p:nvPr/>
        </p:nvSpPr>
        <p:spPr>
          <a:xfrm>
            <a:off x="2839024" y="4246858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754 &lt; …</a:t>
            </a: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74A361E4-8B3D-54E7-D7E6-FC9253E2BBB6}"/>
              </a:ext>
            </a:extLst>
          </p:cNvPr>
          <p:cNvGrpSpPr/>
          <p:nvPr/>
        </p:nvGrpSpPr>
        <p:grpSpPr>
          <a:xfrm>
            <a:off x="160653" y="5240646"/>
            <a:ext cx="8983346" cy="798235"/>
            <a:chOff x="-667480" y="3815495"/>
            <a:chExt cx="10239562" cy="1110702"/>
          </a:xfrm>
        </p:grpSpPr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7B96F6AD-F2C2-1C4B-9C39-5A7166C2CF89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0C9A95A7-7721-2AE0-0F5E-27AC4CED8665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6BD15F5B-7257-89DD-D403-E6921C4D19D9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49639B26-D27F-08F0-4499-629B738E03A7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DFE3A7A4-1392-E790-76C6-263DF5C41AAE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327F6EF7-9B98-9430-6BFD-502DDF8CEB8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EB618D0F-45D6-1111-19D6-09C387C7FE8E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A8E0FD81-26EB-5765-87D0-5E703B59C88E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C871293E-5C21-E5F7-3D9A-702311E28B8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DF1A4E62-EC5F-6032-97C0-05037FD5F46E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E5768752-D7FA-F3A1-57E2-8878D5215C51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E8D5BFA4-7E23-426C-E5DD-4FAD93A60AE5}"/>
                </a:ext>
              </a:extLst>
            </p:cNvPr>
            <p:cNvSpPr txBox="1"/>
            <p:nvPr/>
          </p:nvSpPr>
          <p:spPr>
            <a:xfrm>
              <a:off x="529782" y="3833137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730</a:t>
              </a:r>
              <a:endParaRPr lang="fr-FR" sz="3200" dirty="0"/>
            </a:p>
          </p:txBody>
        </p: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51C85BB4-93EF-BD0E-240B-0623C3975B8B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96C65F19-A63C-FC3F-51E7-722A4CFBD8F9}"/>
                </a:ext>
              </a:extLst>
            </p:cNvPr>
            <p:cNvSpPr txBox="1"/>
            <p:nvPr/>
          </p:nvSpPr>
          <p:spPr>
            <a:xfrm>
              <a:off x="2128930" y="3833140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740</a:t>
              </a:r>
              <a:endParaRPr lang="fr-FR" sz="3200" dirty="0"/>
            </a:p>
          </p:txBody>
        </p: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49C9158B-401A-6DB3-C972-9D55823651BF}"/>
                </a:ext>
              </a:extLst>
            </p:cNvPr>
            <p:cNvSpPr txBox="1"/>
            <p:nvPr/>
          </p:nvSpPr>
          <p:spPr>
            <a:xfrm>
              <a:off x="3728199" y="3833140"/>
              <a:ext cx="86483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750</a:t>
              </a:r>
              <a:endParaRPr lang="fr-FR" sz="3200" dirty="0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6CB5F108-09E4-3CC6-4FB2-E05847257487}"/>
                </a:ext>
              </a:extLst>
            </p:cNvPr>
            <p:cNvSpPr txBox="1"/>
            <p:nvPr/>
          </p:nvSpPr>
          <p:spPr>
            <a:xfrm>
              <a:off x="5302120" y="3815495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760</a:t>
              </a:r>
              <a:endParaRPr lang="fr-FR" sz="3200" dirty="0"/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BDA90813-3E27-E3FE-166A-1F1729C947E1}"/>
                </a:ext>
              </a:extLst>
            </p:cNvPr>
            <p:cNvSpPr txBox="1"/>
            <p:nvPr/>
          </p:nvSpPr>
          <p:spPr>
            <a:xfrm>
              <a:off x="6901268" y="3815495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770</a:t>
              </a:r>
              <a:endParaRPr lang="fr-FR" sz="3200" dirty="0"/>
            </a:p>
          </p:txBody>
        </p:sp>
      </p:grpSp>
      <p:sp>
        <p:nvSpPr>
          <p:cNvPr id="48" name="Titre 1">
            <a:extLst>
              <a:ext uri="{FF2B5EF4-FFF2-40B4-BE49-F238E27FC236}">
                <a16:creationId xmlns:a16="http://schemas.microsoft.com/office/drawing/2014/main" id="{3ABA46DD-3AC3-C0BF-B9A7-026B9A96C871}"/>
              </a:ext>
            </a:extLst>
          </p:cNvPr>
          <p:cNvSpPr txBox="1">
            <a:spLocks/>
          </p:cNvSpPr>
          <p:nvPr/>
        </p:nvSpPr>
        <p:spPr>
          <a:xfrm>
            <a:off x="1191730" y="3275873"/>
            <a:ext cx="8983346" cy="85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Utilise la droite graduée pour encadrer à la dizaine.</a:t>
            </a:r>
          </a:p>
        </p:txBody>
      </p:sp>
    </p:spTree>
    <p:extLst>
      <p:ext uri="{BB962C8B-B14F-4D97-AF65-F5344CB8AC3E}">
        <p14:creationId xmlns:p14="http://schemas.microsoft.com/office/powerpoint/2010/main" val="3330502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768259B-C8B0-D94E-2492-981D107C9B0A}"/>
              </a:ext>
            </a:extLst>
          </p:cNvPr>
          <p:cNvGrpSpPr/>
          <p:nvPr/>
        </p:nvGrpSpPr>
        <p:grpSpPr>
          <a:xfrm>
            <a:off x="-1129935" y="2495244"/>
            <a:ext cx="4759781" cy="473197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EDF890A-5450-9542-733F-57E520BCEB6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AE4CE913-7593-7168-EF3C-AE30AB8536C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58EEFAF-E2C5-5C48-0009-1979F07F100C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F6E0079-C827-7042-6CC9-8E328D306F56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A38F652-A365-ED3B-3B03-A144B3398C8A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1FF660E-8A6A-5657-7590-CF3F77A1F420}"/>
              </a:ext>
            </a:extLst>
          </p:cNvPr>
          <p:cNvGrpSpPr/>
          <p:nvPr/>
        </p:nvGrpSpPr>
        <p:grpSpPr>
          <a:xfrm>
            <a:off x="3629846" y="2492645"/>
            <a:ext cx="4759781" cy="473197"/>
            <a:chOff x="349857" y="2732400"/>
            <a:chExt cx="10800000" cy="473197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47126B3-224F-FB28-F534-45D7E09DBAF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3B8C5A7-13AB-C72F-D189-1AA675B732F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F30F1BC-D399-931E-A486-EE5152603C4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F1827EA-D9C3-3FFF-11EA-2CD25745DED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77F13697-9132-6693-EBC6-5138469210FA}"/>
              </a:ext>
            </a:extLst>
          </p:cNvPr>
          <p:cNvSpPr txBox="1"/>
          <p:nvPr/>
        </p:nvSpPr>
        <p:spPr>
          <a:xfrm>
            <a:off x="149296" y="2001104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B01B46A-12ED-0B59-0AAF-2AAA634DBB4D}"/>
              </a:ext>
            </a:extLst>
          </p:cNvPr>
          <p:cNvCxnSpPr/>
          <p:nvPr/>
        </p:nvCxnSpPr>
        <p:spPr>
          <a:xfrm>
            <a:off x="8389627" y="2960645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326394D8-8C40-E1E7-0F38-424F10E69D52}"/>
              </a:ext>
            </a:extLst>
          </p:cNvPr>
          <p:cNvSpPr txBox="1"/>
          <p:nvPr/>
        </p:nvSpPr>
        <p:spPr>
          <a:xfrm>
            <a:off x="1762531" y="2001104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5EF3FC2-CA52-8101-B3B9-E8AF2A9BDB4D}"/>
              </a:ext>
            </a:extLst>
          </p:cNvPr>
          <p:cNvSpPr txBox="1"/>
          <p:nvPr/>
        </p:nvSpPr>
        <p:spPr>
          <a:xfrm>
            <a:off x="3324236" y="2003219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F423146-999E-C9B3-E676-68A4752903BC}"/>
              </a:ext>
            </a:extLst>
          </p:cNvPr>
          <p:cNvSpPr txBox="1"/>
          <p:nvPr/>
        </p:nvSpPr>
        <p:spPr>
          <a:xfrm>
            <a:off x="4909077" y="2001103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E31CD09-28AA-CE8D-3AF9-539BA7E5642F}"/>
              </a:ext>
            </a:extLst>
          </p:cNvPr>
          <p:cNvSpPr txBox="1"/>
          <p:nvPr/>
        </p:nvSpPr>
        <p:spPr>
          <a:xfrm>
            <a:off x="6470782" y="2001102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93FEA54-4258-90CA-ACF3-85D9B1C4F2F1}"/>
              </a:ext>
            </a:extLst>
          </p:cNvPr>
          <p:cNvSpPr txBox="1"/>
          <p:nvPr/>
        </p:nvSpPr>
        <p:spPr>
          <a:xfrm>
            <a:off x="8110434" y="2001101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976857" y="800110"/>
            <a:ext cx="3190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 &lt; 54 &lt;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B2660FC-B18D-8110-86FA-4BEB08028FBD}"/>
              </a:ext>
            </a:extLst>
          </p:cNvPr>
          <p:cNvSpPr txBox="1"/>
          <p:nvPr/>
        </p:nvSpPr>
        <p:spPr>
          <a:xfrm>
            <a:off x="5577423" y="2001101"/>
            <a:ext cx="614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54</a:t>
            </a:r>
          </a:p>
          <a:p>
            <a:endParaRPr lang="fr-FR" sz="3200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B19446DB-944A-8FB1-22E9-E0C017BA17C3}"/>
              </a:ext>
            </a:extLst>
          </p:cNvPr>
          <p:cNvCxnSpPr/>
          <p:nvPr/>
        </p:nvCxnSpPr>
        <p:spPr>
          <a:xfrm>
            <a:off x="5884463" y="2500441"/>
            <a:ext cx="0" cy="468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4927959" y="1913504"/>
            <a:ext cx="525166" cy="6801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2761215" y="800110"/>
            <a:ext cx="9347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074FE0BE-010D-CDB3-8E23-0E6FD8436CAC}"/>
              </a:ext>
            </a:extLst>
          </p:cNvPr>
          <p:cNvSpPr/>
          <p:nvPr/>
        </p:nvSpPr>
        <p:spPr>
          <a:xfrm>
            <a:off x="6527769" y="1941744"/>
            <a:ext cx="525166" cy="6801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34E3D6A-254C-2EA0-A391-58FF1ECDE47A}"/>
              </a:ext>
            </a:extLst>
          </p:cNvPr>
          <p:cNvSpPr txBox="1"/>
          <p:nvPr/>
        </p:nvSpPr>
        <p:spPr>
          <a:xfrm>
            <a:off x="5448019" y="818924"/>
            <a:ext cx="9347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FF0000"/>
                </a:solidFill>
              </a:rPr>
              <a:t>60</a:t>
            </a:r>
          </a:p>
        </p:txBody>
      </p:sp>
      <p:sp>
        <p:nvSpPr>
          <p:cNvPr id="27" name="Titre 1">
            <a:extLst>
              <a:ext uri="{FF2B5EF4-FFF2-40B4-BE49-F238E27FC236}">
                <a16:creationId xmlns:a16="http://schemas.microsoft.com/office/drawing/2014/main" id="{EF31A1E2-68D8-4E89-87B5-01C2FCD14D6F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7FF07A9-5D7C-B455-61E3-65A4B2129ED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8BD41849-37A4-EC63-0989-D76EC7D4314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44460070-728B-3D86-AD4C-ADB068047CF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95A434A-92C7-8FFD-7250-C89B2CD57583}"/>
              </a:ext>
            </a:extLst>
          </p:cNvPr>
          <p:cNvGrpSpPr/>
          <p:nvPr/>
        </p:nvGrpSpPr>
        <p:grpSpPr>
          <a:xfrm>
            <a:off x="4905001" y="5167885"/>
            <a:ext cx="758738" cy="1094494"/>
            <a:chOff x="3176760" y="3244200"/>
            <a:chExt cx="758738" cy="1094494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EFC14BB9-7EFC-A380-F0B0-013AC80C5065}"/>
                </a:ext>
              </a:extLst>
            </p:cNvPr>
            <p:cNvSpPr txBox="1"/>
            <p:nvPr/>
          </p:nvSpPr>
          <p:spPr>
            <a:xfrm>
              <a:off x="3176760" y="3244200"/>
              <a:ext cx="7587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>
                  <a:solidFill>
                    <a:srgbClr val="FF0000"/>
                  </a:solidFill>
                </a:rPr>
                <a:t>754</a:t>
              </a:r>
              <a:endParaRPr lang="fr-FR" sz="3200" dirty="0"/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BF0F89D-C586-8FBF-6268-2C045145063F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Ellipse 37">
            <a:extLst>
              <a:ext uri="{FF2B5EF4-FFF2-40B4-BE49-F238E27FC236}">
                <a16:creationId xmlns:a16="http://schemas.microsoft.com/office/drawing/2014/main" id="{960AFEDD-4958-2F81-C05F-0ECF28043D00}"/>
              </a:ext>
            </a:extLst>
          </p:cNvPr>
          <p:cNvSpPr/>
          <p:nvPr/>
        </p:nvSpPr>
        <p:spPr>
          <a:xfrm>
            <a:off x="4162521" y="5485664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E05AE0E-20DF-4FB8-8C80-50A73546DC7C}"/>
              </a:ext>
            </a:extLst>
          </p:cNvPr>
          <p:cNvSpPr txBox="1"/>
          <p:nvPr/>
        </p:nvSpPr>
        <p:spPr>
          <a:xfrm>
            <a:off x="3093080" y="3920182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754 &lt; …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6699100E-3C4C-F341-0771-FE76C502E4B3}"/>
              </a:ext>
            </a:extLst>
          </p:cNvPr>
          <p:cNvGrpSpPr/>
          <p:nvPr/>
        </p:nvGrpSpPr>
        <p:grpSpPr>
          <a:xfrm>
            <a:off x="436286" y="5477858"/>
            <a:ext cx="8983346" cy="798235"/>
            <a:chOff x="-667480" y="3815495"/>
            <a:chExt cx="10239562" cy="1110702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6BE88502-D6D3-0735-D9A9-D9819D12F2F0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DE285B8C-374F-2DC2-A036-03A336C94D7A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AF3B3D18-16C2-8663-E6B9-02C44DCA410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5149B7E-9120-42F9-5E3A-11C4DA68FF9A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CB7494F1-3509-D3A7-5702-E1CFEA26340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240F68CD-7582-C5B6-0588-8B283CCB1FA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D2021A8B-1729-D223-E72E-040B0625BD07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1A44C415-3DC9-7D5D-AE1F-29115E97E309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9C35F1EF-BFE5-0939-7E29-48ABEF1234A8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4853B1E6-5044-191A-9A79-2930A99B2D8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63F3E674-93F4-E1FC-F57D-4CC3638A6D3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B402C791-6FF3-AFF9-D723-875932D4D47A}"/>
                </a:ext>
              </a:extLst>
            </p:cNvPr>
            <p:cNvSpPr txBox="1"/>
            <p:nvPr/>
          </p:nvSpPr>
          <p:spPr>
            <a:xfrm>
              <a:off x="529782" y="3833137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730</a:t>
              </a:r>
              <a:endParaRPr lang="fr-FR" sz="3200" dirty="0"/>
            </a:p>
          </p:txBody>
        </p: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E089FAE8-6C67-D629-02BF-CFF19280FBFD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44BA340E-3203-92FD-8EE9-2D12D56A39BC}"/>
                </a:ext>
              </a:extLst>
            </p:cNvPr>
            <p:cNvSpPr txBox="1"/>
            <p:nvPr/>
          </p:nvSpPr>
          <p:spPr>
            <a:xfrm>
              <a:off x="2128930" y="3833140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740</a:t>
              </a:r>
              <a:endParaRPr lang="fr-FR" sz="3200" dirty="0"/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F6CF556B-3F7A-93F2-8731-6339A5A046D1}"/>
                </a:ext>
              </a:extLst>
            </p:cNvPr>
            <p:cNvSpPr txBox="1"/>
            <p:nvPr/>
          </p:nvSpPr>
          <p:spPr>
            <a:xfrm>
              <a:off x="3728199" y="3833140"/>
              <a:ext cx="86483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750</a:t>
              </a:r>
              <a:endParaRPr lang="fr-FR" sz="3200" dirty="0"/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DC1B1F4E-53D5-C5A1-698A-E4A94A0D5BBB}"/>
                </a:ext>
              </a:extLst>
            </p:cNvPr>
            <p:cNvSpPr txBox="1"/>
            <p:nvPr/>
          </p:nvSpPr>
          <p:spPr>
            <a:xfrm>
              <a:off x="5302120" y="3815495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760</a:t>
              </a:r>
              <a:endParaRPr lang="fr-FR" sz="3200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0200C3BC-0A6B-2652-72E3-62D9EE1FCB2E}"/>
                </a:ext>
              </a:extLst>
            </p:cNvPr>
            <p:cNvSpPr txBox="1"/>
            <p:nvPr/>
          </p:nvSpPr>
          <p:spPr>
            <a:xfrm>
              <a:off x="6901268" y="3815495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770</a:t>
              </a:r>
              <a:endParaRPr lang="fr-FR" sz="3200" dirty="0"/>
            </a:p>
          </p:txBody>
        </p:sp>
      </p:grpSp>
      <p:sp>
        <p:nvSpPr>
          <p:cNvPr id="58" name="ZoneTexte 57">
            <a:extLst>
              <a:ext uri="{FF2B5EF4-FFF2-40B4-BE49-F238E27FC236}">
                <a16:creationId xmlns:a16="http://schemas.microsoft.com/office/drawing/2014/main" id="{0AE1F387-1229-696A-1B80-6AE4DFA67ACE}"/>
              </a:ext>
            </a:extLst>
          </p:cNvPr>
          <p:cNvSpPr txBox="1"/>
          <p:nvPr/>
        </p:nvSpPr>
        <p:spPr>
          <a:xfrm>
            <a:off x="2556993" y="3889560"/>
            <a:ext cx="10778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750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470B17F9-30DD-D0F2-2BAB-0D1CE7A33794}"/>
              </a:ext>
            </a:extLst>
          </p:cNvPr>
          <p:cNvSpPr/>
          <p:nvPr/>
        </p:nvSpPr>
        <p:spPr>
          <a:xfrm>
            <a:off x="5594961" y="5485665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FE27307F-83DD-DBCE-5D37-6C9AA194531D}"/>
              </a:ext>
            </a:extLst>
          </p:cNvPr>
          <p:cNvSpPr txBox="1"/>
          <p:nvPr/>
        </p:nvSpPr>
        <p:spPr>
          <a:xfrm>
            <a:off x="5223993" y="3889560"/>
            <a:ext cx="10778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760</a:t>
            </a:r>
          </a:p>
        </p:txBody>
      </p:sp>
    </p:spTree>
    <p:extLst>
      <p:ext uri="{BB962C8B-B14F-4D97-AF65-F5344CB8AC3E}">
        <p14:creationId xmlns:p14="http://schemas.microsoft.com/office/powerpoint/2010/main" val="20851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" grpId="0" animBg="1"/>
      <p:bldP spid="26" grpId="0" animBg="1"/>
      <p:bldP spid="28" grpId="0" animBg="1"/>
      <p:bldP spid="29" grpId="0" animBg="1"/>
      <p:bldP spid="38" grpId="0" animBg="1"/>
      <p:bldP spid="58" grpId="0" animBg="1"/>
      <p:bldP spid="59" grpId="0" animBg="1"/>
      <p:bldP spid="6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3083514" y="1363546"/>
            <a:ext cx="3190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 &lt; 62 &lt; …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1B8A75E7-6F31-0B7B-1A1B-634D02B2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150837"/>
            <a:ext cx="8983346" cy="851351"/>
          </a:xfrm>
        </p:spPr>
        <p:txBody>
          <a:bodyPr>
            <a:normAutofit/>
          </a:bodyPr>
          <a:lstStyle/>
          <a:p>
            <a:r>
              <a:rPr lang="fr-FR" sz="2800" dirty="0"/>
              <a:t>Encadre à la dizaine sans aide.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86B306-42C8-87EB-BACF-471771708D8B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CE7348E-60FA-A748-055D-D696DA327D4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DA409B2-AB2C-6610-6553-D1958A3E71D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E9D478A-ED2A-DA03-B55C-D660B81891C1}"/>
              </a:ext>
            </a:extLst>
          </p:cNvPr>
          <p:cNvSpPr txBox="1"/>
          <p:nvPr/>
        </p:nvSpPr>
        <p:spPr>
          <a:xfrm>
            <a:off x="2817447" y="4036913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162 &lt; …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72D53FE1-BC4A-325A-51DE-535AEF8F7A3E}"/>
              </a:ext>
            </a:extLst>
          </p:cNvPr>
          <p:cNvGrpSpPr/>
          <p:nvPr/>
        </p:nvGrpSpPr>
        <p:grpSpPr>
          <a:xfrm>
            <a:off x="160653" y="5594589"/>
            <a:ext cx="8983346" cy="798235"/>
            <a:chOff x="-667480" y="3815495"/>
            <a:chExt cx="10239562" cy="1110702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29829037-A569-2E46-D341-7DE62825DA36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261013DF-EC58-2306-5C77-1A3AA3D173D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6B80FB8D-82C4-2A8D-00BF-062773D29F9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18DED1F-B0E6-232F-87DB-2B32C6CB374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02D430E9-D338-3AF8-EC74-1BDBF377231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C3E4E0D0-4BE2-024C-5380-874AC5C2C41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0B7A54A6-EE0B-A6B0-490A-5DFE0F2A5425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3EB07BC0-F832-1AB2-E910-C2B8BFD633E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83FCB2E5-3028-73A5-405F-5073A7A6293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7AC24A8-2223-E7B9-FEB7-80B6C3A1D4C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5DADEA62-C7AD-1065-288A-94A894534B8F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56F41D68-F14E-CC28-EAF6-7FA6E30E1F08}"/>
                </a:ext>
              </a:extLst>
            </p:cNvPr>
            <p:cNvSpPr txBox="1"/>
            <p:nvPr/>
          </p:nvSpPr>
          <p:spPr>
            <a:xfrm>
              <a:off x="529782" y="3833137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160</a:t>
              </a:r>
              <a:endParaRPr lang="fr-FR" sz="3200" dirty="0"/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B1921C29-0BB0-CDA5-5C26-D4B34C4ACC6C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9AB9305D-4185-CA6D-3232-B9F74C9DC9CC}"/>
                </a:ext>
              </a:extLst>
            </p:cNvPr>
            <p:cNvSpPr txBox="1"/>
            <p:nvPr/>
          </p:nvSpPr>
          <p:spPr>
            <a:xfrm>
              <a:off x="2128930" y="3833140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170</a:t>
              </a:r>
              <a:endParaRPr lang="fr-FR" sz="3200" dirty="0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910EF4CC-0BA1-3DA8-FB89-DB9EE2AA5362}"/>
                </a:ext>
              </a:extLst>
            </p:cNvPr>
            <p:cNvSpPr txBox="1"/>
            <p:nvPr/>
          </p:nvSpPr>
          <p:spPr>
            <a:xfrm>
              <a:off x="3728199" y="3833140"/>
              <a:ext cx="86483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180</a:t>
              </a:r>
              <a:endParaRPr lang="fr-FR" sz="3200" dirty="0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B1FFD191-B342-0F33-3E59-DBA4A3BF121A}"/>
                </a:ext>
              </a:extLst>
            </p:cNvPr>
            <p:cNvSpPr txBox="1"/>
            <p:nvPr/>
          </p:nvSpPr>
          <p:spPr>
            <a:xfrm>
              <a:off x="5302120" y="3815495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190</a:t>
              </a:r>
              <a:endParaRPr lang="fr-FR" sz="3200" dirty="0"/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2CD8214F-1240-4B83-3480-4ACD409DD80F}"/>
                </a:ext>
              </a:extLst>
            </p:cNvPr>
            <p:cNvSpPr txBox="1"/>
            <p:nvPr/>
          </p:nvSpPr>
          <p:spPr>
            <a:xfrm>
              <a:off x="6901268" y="3815495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200</a:t>
              </a:r>
              <a:endParaRPr lang="fr-FR" sz="3200" dirty="0"/>
            </a:p>
          </p:txBody>
        </p:sp>
      </p:grpSp>
      <p:sp>
        <p:nvSpPr>
          <p:cNvPr id="30" name="Titre 1">
            <a:extLst>
              <a:ext uri="{FF2B5EF4-FFF2-40B4-BE49-F238E27FC236}">
                <a16:creationId xmlns:a16="http://schemas.microsoft.com/office/drawing/2014/main" id="{51714C74-5852-ED6A-68BF-7D92EEBB067C}"/>
              </a:ext>
            </a:extLst>
          </p:cNvPr>
          <p:cNvSpPr txBox="1">
            <a:spLocks/>
          </p:cNvSpPr>
          <p:nvPr/>
        </p:nvSpPr>
        <p:spPr>
          <a:xfrm>
            <a:off x="1191730" y="3275873"/>
            <a:ext cx="8983346" cy="85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Utilise la droite graduée pour encadrer à la dizaine.</a:t>
            </a:r>
          </a:p>
        </p:txBody>
      </p:sp>
    </p:spTree>
    <p:extLst>
      <p:ext uri="{BB962C8B-B14F-4D97-AF65-F5344CB8AC3E}">
        <p14:creationId xmlns:p14="http://schemas.microsoft.com/office/powerpoint/2010/main" val="1475653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768259B-C8B0-D94E-2492-981D107C9B0A}"/>
              </a:ext>
            </a:extLst>
          </p:cNvPr>
          <p:cNvGrpSpPr/>
          <p:nvPr/>
        </p:nvGrpSpPr>
        <p:grpSpPr>
          <a:xfrm>
            <a:off x="-1140445" y="2568726"/>
            <a:ext cx="4759781" cy="473197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EDF890A-5450-9542-733F-57E520BCEB6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AE4CE913-7593-7168-EF3C-AE30AB8536C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58EEFAF-E2C5-5C48-0009-1979F07F100C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F6E0079-C827-7042-6CC9-8E328D306F56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A38F652-A365-ED3B-3B03-A144B3398C8A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1FF660E-8A6A-5657-7590-CF3F77A1F420}"/>
              </a:ext>
            </a:extLst>
          </p:cNvPr>
          <p:cNvGrpSpPr/>
          <p:nvPr/>
        </p:nvGrpSpPr>
        <p:grpSpPr>
          <a:xfrm>
            <a:off x="3619336" y="2566127"/>
            <a:ext cx="4759781" cy="473197"/>
            <a:chOff x="349857" y="2732400"/>
            <a:chExt cx="10800000" cy="473197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47126B3-224F-FB28-F534-45D7E09DBAF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3B8C5A7-13AB-C72F-D189-1AA675B732F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F30F1BC-D399-931E-A486-EE5152603C4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F1827EA-D9C3-3FFF-11EA-2CD25745DED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77F13697-9132-6693-EBC6-5138469210FA}"/>
              </a:ext>
            </a:extLst>
          </p:cNvPr>
          <p:cNvSpPr txBox="1"/>
          <p:nvPr/>
        </p:nvSpPr>
        <p:spPr>
          <a:xfrm>
            <a:off x="138786" y="2074586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B01B46A-12ED-0B59-0AAF-2AAA634DBB4D}"/>
              </a:ext>
            </a:extLst>
          </p:cNvPr>
          <p:cNvCxnSpPr/>
          <p:nvPr/>
        </p:nvCxnSpPr>
        <p:spPr>
          <a:xfrm>
            <a:off x="8379117" y="3034127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326394D8-8C40-E1E7-0F38-424F10E69D52}"/>
              </a:ext>
            </a:extLst>
          </p:cNvPr>
          <p:cNvSpPr txBox="1"/>
          <p:nvPr/>
        </p:nvSpPr>
        <p:spPr>
          <a:xfrm>
            <a:off x="1752021" y="2074586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5EF3FC2-CA52-8101-B3B9-E8AF2A9BDB4D}"/>
              </a:ext>
            </a:extLst>
          </p:cNvPr>
          <p:cNvSpPr txBox="1"/>
          <p:nvPr/>
        </p:nvSpPr>
        <p:spPr>
          <a:xfrm>
            <a:off x="3313726" y="2076701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F423146-999E-C9B3-E676-68A4752903BC}"/>
              </a:ext>
            </a:extLst>
          </p:cNvPr>
          <p:cNvSpPr txBox="1"/>
          <p:nvPr/>
        </p:nvSpPr>
        <p:spPr>
          <a:xfrm>
            <a:off x="4898567" y="2074585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E31CD09-28AA-CE8D-3AF9-539BA7E5642F}"/>
              </a:ext>
            </a:extLst>
          </p:cNvPr>
          <p:cNvSpPr txBox="1"/>
          <p:nvPr/>
        </p:nvSpPr>
        <p:spPr>
          <a:xfrm>
            <a:off x="6460272" y="2074584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93FEA54-4258-90CA-ACF3-85D9B1C4F2F1}"/>
              </a:ext>
            </a:extLst>
          </p:cNvPr>
          <p:cNvSpPr txBox="1"/>
          <p:nvPr/>
        </p:nvSpPr>
        <p:spPr>
          <a:xfrm>
            <a:off x="8099924" y="2074583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3055354" y="957903"/>
            <a:ext cx="3190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 &lt; 62 &lt;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B2660FC-B18D-8110-86FA-4BEB08028FBD}"/>
              </a:ext>
            </a:extLst>
          </p:cNvPr>
          <p:cNvSpPr txBox="1"/>
          <p:nvPr/>
        </p:nvSpPr>
        <p:spPr>
          <a:xfrm>
            <a:off x="6863835" y="2066787"/>
            <a:ext cx="614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62</a:t>
            </a:r>
          </a:p>
          <a:p>
            <a:endParaRPr lang="fr-FR" sz="3200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B19446DB-944A-8FB1-22E9-E0C017BA17C3}"/>
              </a:ext>
            </a:extLst>
          </p:cNvPr>
          <p:cNvCxnSpPr/>
          <p:nvPr/>
        </p:nvCxnSpPr>
        <p:spPr>
          <a:xfrm>
            <a:off x="7170875" y="2566127"/>
            <a:ext cx="0" cy="468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6546972" y="2009666"/>
            <a:ext cx="525166" cy="6801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2839712" y="957903"/>
            <a:ext cx="9347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FF0000"/>
                </a:solidFill>
              </a:rPr>
              <a:t>60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074FE0BE-010D-CDB3-8E23-0E6FD8436CAC}"/>
              </a:ext>
            </a:extLst>
          </p:cNvPr>
          <p:cNvSpPr/>
          <p:nvPr/>
        </p:nvSpPr>
        <p:spPr>
          <a:xfrm>
            <a:off x="8116534" y="2006736"/>
            <a:ext cx="525166" cy="6801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34E3D6A-254C-2EA0-A391-58FF1ECDE47A}"/>
              </a:ext>
            </a:extLst>
          </p:cNvPr>
          <p:cNvSpPr txBox="1"/>
          <p:nvPr/>
        </p:nvSpPr>
        <p:spPr>
          <a:xfrm>
            <a:off x="5526516" y="976717"/>
            <a:ext cx="9347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FF0000"/>
                </a:solidFill>
              </a:rPr>
              <a:t>70</a:t>
            </a:r>
          </a:p>
        </p:txBody>
      </p:sp>
      <p:sp>
        <p:nvSpPr>
          <p:cNvPr id="27" name="Titre 1">
            <a:extLst>
              <a:ext uri="{FF2B5EF4-FFF2-40B4-BE49-F238E27FC236}">
                <a16:creationId xmlns:a16="http://schemas.microsoft.com/office/drawing/2014/main" id="{E875B577-2AFF-5827-4450-F29DB097E195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460F8BE-927B-0066-6293-90C157DF43E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63F23B11-632A-007F-290A-A22925ADBA8E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670626F1-3579-58EA-4A9C-6C6DA154B41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2D60F82C-53FE-5E76-363C-07AEC0FBD588}"/>
              </a:ext>
            </a:extLst>
          </p:cNvPr>
          <p:cNvGrpSpPr/>
          <p:nvPr/>
        </p:nvGrpSpPr>
        <p:grpSpPr>
          <a:xfrm>
            <a:off x="285225" y="5428062"/>
            <a:ext cx="8983346" cy="798235"/>
            <a:chOff x="-667480" y="3815495"/>
            <a:chExt cx="10239562" cy="1110702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BB7E1FAF-DB03-85B2-796C-E7A61FF6F833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3D85B9FC-6BF2-6D91-7934-55C78E65C461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144A79DD-BBC1-33B0-2A08-7AEDE6819D4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9CDA95DB-14F1-58E0-24E7-775A200B857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D0C62B2F-39C8-2A0E-C68F-9B1AF01DB45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7C6D1DE0-88E9-6015-C63B-935CD6956039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FF0BF823-F0D3-7BDB-3A5A-DC22783DF44A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14BF3380-DFA6-0ABC-010E-CDA96446954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4480B9DF-7F56-250D-C152-EEC7748562D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74D1E930-58C7-A4A2-8DF5-C87BD70B6B6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755F2CC2-B265-D54E-2265-84E68F91DEA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D13BEF10-33D7-0AAF-1455-906CE2C9AAD6}"/>
                </a:ext>
              </a:extLst>
            </p:cNvPr>
            <p:cNvSpPr txBox="1"/>
            <p:nvPr/>
          </p:nvSpPr>
          <p:spPr>
            <a:xfrm>
              <a:off x="529782" y="3833137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160</a:t>
              </a:r>
              <a:endParaRPr lang="fr-FR" sz="3200" dirty="0"/>
            </a:p>
          </p:txBody>
        </p: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C7E13B08-3E10-3BF7-1DC3-33383D000F64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457D904B-1E75-DDE0-7EFF-4BACCD37A3A3}"/>
                </a:ext>
              </a:extLst>
            </p:cNvPr>
            <p:cNvSpPr txBox="1"/>
            <p:nvPr/>
          </p:nvSpPr>
          <p:spPr>
            <a:xfrm>
              <a:off x="2128930" y="3833140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170</a:t>
              </a:r>
              <a:endParaRPr lang="fr-FR" sz="3200" dirty="0"/>
            </a:p>
          </p:txBody>
        </p: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8BC0A365-E3B0-31A6-5D2A-D4ADAD2A6F7E}"/>
                </a:ext>
              </a:extLst>
            </p:cNvPr>
            <p:cNvSpPr txBox="1"/>
            <p:nvPr/>
          </p:nvSpPr>
          <p:spPr>
            <a:xfrm>
              <a:off x="3728199" y="3833140"/>
              <a:ext cx="86483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180</a:t>
              </a:r>
              <a:endParaRPr lang="fr-FR" sz="3200" dirty="0"/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56607C6E-E2E3-4EAC-C7B0-1DA1A6605A1B}"/>
                </a:ext>
              </a:extLst>
            </p:cNvPr>
            <p:cNvSpPr txBox="1"/>
            <p:nvPr/>
          </p:nvSpPr>
          <p:spPr>
            <a:xfrm>
              <a:off x="5302120" y="3815495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190</a:t>
              </a:r>
              <a:endParaRPr lang="fr-FR" sz="3200" dirty="0"/>
            </a:p>
          </p:txBody>
        </p: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4302B901-C36F-6443-FFCB-0182DDCA0081}"/>
                </a:ext>
              </a:extLst>
            </p:cNvPr>
            <p:cNvSpPr txBox="1"/>
            <p:nvPr/>
          </p:nvSpPr>
          <p:spPr>
            <a:xfrm>
              <a:off x="6901268" y="3815495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200</a:t>
              </a:r>
              <a:endParaRPr lang="fr-FR" sz="3200" dirty="0"/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6005DDB0-14B1-AA1B-7585-8496985D02FC}"/>
              </a:ext>
            </a:extLst>
          </p:cNvPr>
          <p:cNvGrpSpPr/>
          <p:nvPr/>
        </p:nvGrpSpPr>
        <p:grpSpPr>
          <a:xfrm>
            <a:off x="1865669" y="5097446"/>
            <a:ext cx="758738" cy="1094494"/>
            <a:chOff x="3176760" y="3244200"/>
            <a:chExt cx="758738" cy="1094494"/>
          </a:xfrm>
        </p:grpSpPr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E77B947C-B71D-11FE-C86D-929C26CFD9E9}"/>
                </a:ext>
              </a:extLst>
            </p:cNvPr>
            <p:cNvSpPr txBox="1"/>
            <p:nvPr/>
          </p:nvSpPr>
          <p:spPr>
            <a:xfrm>
              <a:off x="3176760" y="3244200"/>
              <a:ext cx="7587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>
                  <a:solidFill>
                    <a:srgbClr val="FF0000"/>
                  </a:solidFill>
                </a:rPr>
                <a:t>162</a:t>
              </a:r>
              <a:endParaRPr lang="fr-FR" sz="3200" dirty="0"/>
            </a:p>
          </p:txBody>
        </p: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067ED2F4-820D-0C7A-4965-E01AB45B5380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Ellipse 55">
            <a:extLst>
              <a:ext uri="{FF2B5EF4-FFF2-40B4-BE49-F238E27FC236}">
                <a16:creationId xmlns:a16="http://schemas.microsoft.com/office/drawing/2014/main" id="{0CC9D7D4-4B35-7029-47EA-308CF463D3EC}"/>
              </a:ext>
            </a:extLst>
          </p:cNvPr>
          <p:cNvSpPr/>
          <p:nvPr/>
        </p:nvSpPr>
        <p:spPr>
          <a:xfrm>
            <a:off x="1237346" y="5412866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D56D94DB-F826-B456-7974-D2BEC37A0A2A}"/>
              </a:ext>
            </a:extLst>
          </p:cNvPr>
          <p:cNvSpPr txBox="1"/>
          <p:nvPr/>
        </p:nvSpPr>
        <p:spPr>
          <a:xfrm>
            <a:off x="2942019" y="387038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162 &lt; …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B748B2C3-EC48-5604-FF34-F0B6ECE2B605}"/>
              </a:ext>
            </a:extLst>
          </p:cNvPr>
          <p:cNvSpPr txBox="1"/>
          <p:nvPr/>
        </p:nvSpPr>
        <p:spPr>
          <a:xfrm>
            <a:off x="2405932" y="3839764"/>
            <a:ext cx="10778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160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D1C7B6AE-48BB-7E2E-6D0C-15C6EAC6EB1C}"/>
              </a:ext>
            </a:extLst>
          </p:cNvPr>
          <p:cNvSpPr/>
          <p:nvPr/>
        </p:nvSpPr>
        <p:spPr>
          <a:xfrm>
            <a:off x="2669786" y="5412867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D98F0AD0-D8DE-EADD-96FA-1B762B8F77FB}"/>
              </a:ext>
            </a:extLst>
          </p:cNvPr>
          <p:cNvSpPr txBox="1"/>
          <p:nvPr/>
        </p:nvSpPr>
        <p:spPr>
          <a:xfrm>
            <a:off x="5072932" y="3839764"/>
            <a:ext cx="10778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170</a:t>
            </a:r>
          </a:p>
        </p:txBody>
      </p:sp>
    </p:spTree>
    <p:extLst>
      <p:ext uri="{BB962C8B-B14F-4D97-AF65-F5344CB8AC3E}">
        <p14:creationId xmlns:p14="http://schemas.microsoft.com/office/powerpoint/2010/main" val="165323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" grpId="0" animBg="1"/>
      <p:bldP spid="26" grpId="0" animBg="1"/>
      <p:bldP spid="28" grpId="0" animBg="1"/>
      <p:bldP spid="29" grpId="0" animBg="1"/>
      <p:bldP spid="56" grpId="0" animBg="1"/>
      <p:bldP spid="58" grpId="0" animBg="1"/>
      <p:bldP spid="59" grpId="0" animBg="1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2783794" y="1353386"/>
            <a:ext cx="3190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 &lt; 75 &lt; …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11A0A45-AE84-AE0F-04EC-8FD3F559A034}"/>
              </a:ext>
            </a:extLst>
          </p:cNvPr>
          <p:cNvSpPr txBox="1">
            <a:spLocks/>
          </p:cNvSpPr>
          <p:nvPr/>
        </p:nvSpPr>
        <p:spPr>
          <a:xfrm>
            <a:off x="1191730" y="150837"/>
            <a:ext cx="8983346" cy="85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/>
              <a:t>Encadre à la dizaine sans aide.</a:t>
            </a:r>
            <a:endParaRPr lang="fr-FR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7DE345-EA38-6EE0-793E-94088ED272CB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D54D73F7-B1DC-1AFA-BAE9-F07DA2D52B2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F53A39B-4074-6940-6146-721A5AA6020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E09DE41-BB3F-8C5D-148F-C8BF668C7BB7}"/>
              </a:ext>
            </a:extLst>
          </p:cNvPr>
          <p:cNvSpPr txBox="1">
            <a:spLocks/>
          </p:cNvSpPr>
          <p:nvPr/>
        </p:nvSpPr>
        <p:spPr>
          <a:xfrm>
            <a:off x="1191730" y="3275873"/>
            <a:ext cx="8983346" cy="85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2800" dirty="0"/>
              <a:t>Utilise la droite graduée pour encadrer à la dizaine.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261546A-F109-4280-0A37-23918F26563E}"/>
              </a:ext>
            </a:extLst>
          </p:cNvPr>
          <p:cNvSpPr txBox="1"/>
          <p:nvPr/>
        </p:nvSpPr>
        <p:spPr>
          <a:xfrm>
            <a:off x="3051077" y="4036913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475 &lt; …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BA0B7D1E-876A-6974-F8D3-999BF392EDD3}"/>
              </a:ext>
            </a:extLst>
          </p:cNvPr>
          <p:cNvGrpSpPr/>
          <p:nvPr/>
        </p:nvGrpSpPr>
        <p:grpSpPr>
          <a:xfrm>
            <a:off x="394283" y="5594589"/>
            <a:ext cx="8983346" cy="798235"/>
            <a:chOff x="-667480" y="3815495"/>
            <a:chExt cx="10239562" cy="1110702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8B3FE904-1836-F461-8E86-5546188C35F8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FAB3F116-1EBB-9053-8722-891804A888D4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36F2C252-8F16-A781-5A68-C6C9009465EB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71B2911E-5FA7-3A24-BBC6-9A6F77FF9A7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4FFF11D5-289E-48C9-7055-C5BB5BBE450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613A2BC1-7283-B5BE-4AEE-00EA0816A09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B6A49FB1-21DF-317D-8229-8881F7C3065B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B9B382AF-63D1-DB72-E92E-830A8BFEAD91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3391521D-9A24-D80A-2A5A-78323909921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64C36645-DEF6-C1CF-F8ED-CE2699AF0ECF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A3C40CF5-0034-1B4B-ED57-C5EEA802F572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7A46410-A0F5-4A1E-7F11-714543201CD5}"/>
                </a:ext>
              </a:extLst>
            </p:cNvPr>
            <p:cNvSpPr txBox="1"/>
            <p:nvPr/>
          </p:nvSpPr>
          <p:spPr>
            <a:xfrm>
              <a:off x="529782" y="3833137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450</a:t>
              </a:r>
              <a:endParaRPr lang="fr-FR" sz="3200" dirty="0"/>
            </a:p>
          </p:txBody>
        </p: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A403453E-7050-923F-7804-765C718EFBE7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E3E8910D-8DCA-CD19-7E75-903294A507E1}"/>
                </a:ext>
              </a:extLst>
            </p:cNvPr>
            <p:cNvSpPr txBox="1"/>
            <p:nvPr/>
          </p:nvSpPr>
          <p:spPr>
            <a:xfrm>
              <a:off x="2128930" y="3833140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460</a:t>
              </a:r>
              <a:endParaRPr lang="fr-FR" sz="3200" dirty="0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0A1DCF2-4D01-5157-E1F1-1336E6696505}"/>
                </a:ext>
              </a:extLst>
            </p:cNvPr>
            <p:cNvSpPr txBox="1"/>
            <p:nvPr/>
          </p:nvSpPr>
          <p:spPr>
            <a:xfrm>
              <a:off x="3728199" y="3833140"/>
              <a:ext cx="86483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470</a:t>
              </a:r>
              <a:endParaRPr lang="fr-FR" sz="3200" dirty="0"/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225985B6-7BB5-40ED-C37E-9AB3D0A576A9}"/>
                </a:ext>
              </a:extLst>
            </p:cNvPr>
            <p:cNvSpPr txBox="1"/>
            <p:nvPr/>
          </p:nvSpPr>
          <p:spPr>
            <a:xfrm>
              <a:off x="5302120" y="3815495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470</a:t>
              </a:r>
              <a:endParaRPr lang="fr-FR" sz="3200" dirty="0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368751BE-0040-85A8-D977-CB302DD3FAC4}"/>
                </a:ext>
              </a:extLst>
            </p:cNvPr>
            <p:cNvSpPr txBox="1"/>
            <p:nvPr/>
          </p:nvSpPr>
          <p:spPr>
            <a:xfrm>
              <a:off x="6901268" y="3815495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480</a:t>
              </a:r>
              <a:endParaRPr lang="fr-FR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53603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768259B-C8B0-D94E-2492-981D107C9B0A}"/>
              </a:ext>
            </a:extLst>
          </p:cNvPr>
          <p:cNvGrpSpPr/>
          <p:nvPr/>
        </p:nvGrpSpPr>
        <p:grpSpPr>
          <a:xfrm>
            <a:off x="-732749" y="2593637"/>
            <a:ext cx="4759781" cy="473197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DEDF890A-5450-9542-733F-57E520BCEB6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AE4CE913-7593-7168-EF3C-AE30AB8536C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B58EEFAF-E2C5-5C48-0009-1979F07F100C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F6E0079-C827-7042-6CC9-8E328D306F56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5A38F652-A365-ED3B-3B03-A144B3398C8A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1FF660E-8A6A-5657-7590-CF3F77A1F420}"/>
              </a:ext>
            </a:extLst>
          </p:cNvPr>
          <p:cNvGrpSpPr/>
          <p:nvPr/>
        </p:nvGrpSpPr>
        <p:grpSpPr>
          <a:xfrm>
            <a:off x="4027032" y="2591038"/>
            <a:ext cx="4759781" cy="473197"/>
            <a:chOff x="349857" y="2732400"/>
            <a:chExt cx="10800000" cy="473197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347126B3-224F-FB28-F534-45D7E09DBAFC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3B8C5A7-13AB-C72F-D189-1AA675B732FF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0F30F1BC-D399-931E-A486-EE5152603C4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9F1827EA-D9C3-3FFF-11EA-2CD25745DED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77F13697-9132-6693-EBC6-5138469210FA}"/>
              </a:ext>
            </a:extLst>
          </p:cNvPr>
          <p:cNvSpPr txBox="1"/>
          <p:nvPr/>
        </p:nvSpPr>
        <p:spPr>
          <a:xfrm>
            <a:off x="546482" y="2099497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B01B46A-12ED-0B59-0AAF-2AAA634DBB4D}"/>
              </a:ext>
            </a:extLst>
          </p:cNvPr>
          <p:cNvCxnSpPr/>
          <p:nvPr/>
        </p:nvCxnSpPr>
        <p:spPr>
          <a:xfrm>
            <a:off x="8786813" y="3059038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326394D8-8C40-E1E7-0F38-424F10E69D52}"/>
              </a:ext>
            </a:extLst>
          </p:cNvPr>
          <p:cNvSpPr txBox="1"/>
          <p:nvPr/>
        </p:nvSpPr>
        <p:spPr>
          <a:xfrm>
            <a:off x="2159717" y="2099497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60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5EF3FC2-CA52-8101-B3B9-E8AF2A9BDB4D}"/>
              </a:ext>
            </a:extLst>
          </p:cNvPr>
          <p:cNvSpPr txBox="1"/>
          <p:nvPr/>
        </p:nvSpPr>
        <p:spPr>
          <a:xfrm>
            <a:off x="3721422" y="2101612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F423146-999E-C9B3-E676-68A4752903BC}"/>
              </a:ext>
            </a:extLst>
          </p:cNvPr>
          <p:cNvSpPr txBox="1"/>
          <p:nvPr/>
        </p:nvSpPr>
        <p:spPr>
          <a:xfrm>
            <a:off x="5306263" y="2099496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E31CD09-28AA-CE8D-3AF9-539BA7E5642F}"/>
              </a:ext>
            </a:extLst>
          </p:cNvPr>
          <p:cNvSpPr txBox="1"/>
          <p:nvPr/>
        </p:nvSpPr>
        <p:spPr>
          <a:xfrm>
            <a:off x="6867968" y="2099495"/>
            <a:ext cx="614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90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93FEA54-4258-90CA-ACF3-85D9B1C4F2F1}"/>
              </a:ext>
            </a:extLst>
          </p:cNvPr>
          <p:cNvSpPr txBox="1"/>
          <p:nvPr/>
        </p:nvSpPr>
        <p:spPr>
          <a:xfrm>
            <a:off x="8306883" y="2099494"/>
            <a:ext cx="815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100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58C0DB-07A0-A943-419C-C80C7370A726}"/>
              </a:ext>
            </a:extLst>
          </p:cNvPr>
          <p:cNvSpPr txBox="1"/>
          <p:nvPr/>
        </p:nvSpPr>
        <p:spPr>
          <a:xfrm>
            <a:off x="3055354" y="878284"/>
            <a:ext cx="3190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… &lt; 75 &lt; …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B2660FC-B18D-8110-86FA-4BEB08028FBD}"/>
              </a:ext>
            </a:extLst>
          </p:cNvPr>
          <p:cNvSpPr txBox="1"/>
          <p:nvPr/>
        </p:nvSpPr>
        <p:spPr>
          <a:xfrm>
            <a:off x="4512966" y="2068108"/>
            <a:ext cx="614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75</a:t>
            </a:r>
          </a:p>
          <a:p>
            <a:endParaRPr lang="fr-FR" sz="3200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B19446DB-944A-8FB1-22E9-E0C017BA17C3}"/>
              </a:ext>
            </a:extLst>
          </p:cNvPr>
          <p:cNvCxnSpPr/>
          <p:nvPr/>
        </p:nvCxnSpPr>
        <p:spPr>
          <a:xfrm>
            <a:off x="4825086" y="2575244"/>
            <a:ext cx="0" cy="468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4">
            <a:extLst>
              <a:ext uri="{FF2B5EF4-FFF2-40B4-BE49-F238E27FC236}">
                <a16:creationId xmlns:a16="http://schemas.microsoft.com/office/drawing/2014/main" id="{FF385CAB-AE23-4768-4B54-326F0520011C}"/>
              </a:ext>
            </a:extLst>
          </p:cNvPr>
          <p:cNvSpPr/>
          <p:nvPr/>
        </p:nvSpPr>
        <p:spPr>
          <a:xfrm>
            <a:off x="3774478" y="2030940"/>
            <a:ext cx="525166" cy="6801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59AE0CF-00D2-C475-056A-3D9303829084}"/>
              </a:ext>
            </a:extLst>
          </p:cNvPr>
          <p:cNvSpPr txBox="1"/>
          <p:nvPr/>
        </p:nvSpPr>
        <p:spPr>
          <a:xfrm>
            <a:off x="2839712" y="878284"/>
            <a:ext cx="9347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FF0000"/>
                </a:solidFill>
              </a:rPr>
              <a:t>70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074FE0BE-010D-CDB3-8E23-0E6FD8436CAC}"/>
              </a:ext>
            </a:extLst>
          </p:cNvPr>
          <p:cNvSpPr/>
          <p:nvPr/>
        </p:nvSpPr>
        <p:spPr>
          <a:xfrm>
            <a:off x="5383418" y="2043283"/>
            <a:ext cx="525166" cy="68013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34E3D6A-254C-2EA0-A391-58FF1ECDE47A}"/>
              </a:ext>
            </a:extLst>
          </p:cNvPr>
          <p:cNvSpPr txBox="1"/>
          <p:nvPr/>
        </p:nvSpPr>
        <p:spPr>
          <a:xfrm>
            <a:off x="5526516" y="897098"/>
            <a:ext cx="9347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>
                <a:solidFill>
                  <a:srgbClr val="FF0000"/>
                </a:solidFill>
              </a:rPr>
              <a:t>80</a:t>
            </a:r>
            <a:endParaRPr lang="fr-FR" sz="5400" dirty="0">
              <a:solidFill>
                <a:srgbClr val="FF0000"/>
              </a:solidFill>
            </a:endParaRPr>
          </a:p>
        </p:txBody>
      </p:sp>
      <p:sp>
        <p:nvSpPr>
          <p:cNvPr id="27" name="Titre 1">
            <a:extLst>
              <a:ext uri="{FF2B5EF4-FFF2-40B4-BE49-F238E27FC236}">
                <a16:creationId xmlns:a16="http://schemas.microsoft.com/office/drawing/2014/main" id="{36B919FF-62ED-99EA-F67B-8E6EB1E8A672}"/>
              </a:ext>
            </a:extLst>
          </p:cNvPr>
          <p:cNvSpPr txBox="1">
            <a:spLocks/>
          </p:cNvSpPr>
          <p:nvPr/>
        </p:nvSpPr>
        <p:spPr>
          <a:xfrm>
            <a:off x="3673768" y="263385"/>
            <a:ext cx="7886700" cy="499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CCD8B10-A984-8215-6A6B-9A7A34F0143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1AD3B133-ACC5-26F1-3D70-7E7E94EC7DEC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0D8A2395-C930-F86A-A98B-F65688E2C64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A9667BBA-62EB-A866-3B80-4434762DC06A}"/>
              </a:ext>
            </a:extLst>
          </p:cNvPr>
          <p:cNvGrpSpPr/>
          <p:nvPr/>
        </p:nvGrpSpPr>
        <p:grpSpPr>
          <a:xfrm>
            <a:off x="4854888" y="5251539"/>
            <a:ext cx="758738" cy="1094494"/>
            <a:chOff x="3176760" y="3244200"/>
            <a:chExt cx="758738" cy="1094494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804192E5-CD8C-E31B-4110-955F4E54F33B}"/>
                </a:ext>
              </a:extLst>
            </p:cNvPr>
            <p:cNvSpPr txBox="1"/>
            <p:nvPr/>
          </p:nvSpPr>
          <p:spPr>
            <a:xfrm>
              <a:off x="3176760" y="3244200"/>
              <a:ext cx="7587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>
                  <a:solidFill>
                    <a:srgbClr val="FF0000"/>
                  </a:solidFill>
                </a:rPr>
                <a:t>475</a:t>
              </a:r>
              <a:endParaRPr lang="fr-FR" sz="3200" dirty="0"/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602A38A-664B-2179-8D05-4D234DB1D5F5}"/>
                </a:ext>
              </a:extLst>
            </p:cNvPr>
            <p:cNvCxnSpPr>
              <a:cxnSpLocks/>
            </p:cNvCxnSpPr>
            <p:nvPr/>
          </p:nvCxnSpPr>
          <p:spPr>
            <a:xfrm>
              <a:off x="3539965" y="3768354"/>
              <a:ext cx="0" cy="5703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Ellipse 37">
            <a:extLst>
              <a:ext uri="{FF2B5EF4-FFF2-40B4-BE49-F238E27FC236}">
                <a16:creationId xmlns:a16="http://schemas.microsoft.com/office/drawing/2014/main" id="{635B7F3C-81A1-FD31-C673-B7F018FB7AA2}"/>
              </a:ext>
            </a:extLst>
          </p:cNvPr>
          <p:cNvSpPr/>
          <p:nvPr/>
        </p:nvSpPr>
        <p:spPr>
          <a:xfrm>
            <a:off x="4112408" y="5569318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D7FE1A4F-53D9-83D2-B2D5-99AA44F5F4DF}"/>
              </a:ext>
            </a:extLst>
          </p:cNvPr>
          <p:cNvSpPr txBox="1"/>
          <p:nvPr/>
        </p:nvSpPr>
        <p:spPr>
          <a:xfrm>
            <a:off x="3042967" y="4003836"/>
            <a:ext cx="3873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… &lt; 475 &lt; …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F7B20F8A-FDA8-54E3-A228-23BDAFAD3845}"/>
              </a:ext>
            </a:extLst>
          </p:cNvPr>
          <p:cNvGrpSpPr/>
          <p:nvPr/>
        </p:nvGrpSpPr>
        <p:grpSpPr>
          <a:xfrm>
            <a:off x="386173" y="5561512"/>
            <a:ext cx="8983346" cy="798235"/>
            <a:chOff x="-667480" y="3815495"/>
            <a:chExt cx="10239562" cy="1110702"/>
          </a:xfrm>
        </p:grpSpPr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F53702F1-3F43-4552-236C-A91D4D72C979}"/>
                </a:ext>
              </a:extLst>
            </p:cNvPr>
            <p:cNvGrpSpPr/>
            <p:nvPr/>
          </p:nvGrpSpPr>
          <p:grpSpPr>
            <a:xfrm>
              <a:off x="-667480" y="4453000"/>
              <a:ext cx="4759781" cy="473197"/>
              <a:chOff x="349857" y="2732400"/>
              <a:chExt cx="10800000" cy="473197"/>
            </a:xfrm>
          </p:grpSpPr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57B456B0-D5DC-8ADD-D0D2-D633ED822012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6A40C3F5-3C18-C29F-51D5-4DC45A89309E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4E34DD25-6EF8-6664-66B7-71425FE3FB21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4A558350-A811-F954-ED70-0607ABAE0DC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F4DDE2DF-8809-AE01-045F-53D0444E3F5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4FA1EC47-709B-5F22-0937-6549318A8777}"/>
                </a:ext>
              </a:extLst>
            </p:cNvPr>
            <p:cNvGrpSpPr/>
            <p:nvPr/>
          </p:nvGrpSpPr>
          <p:grpSpPr>
            <a:xfrm>
              <a:off x="4092301" y="4450401"/>
              <a:ext cx="4759781" cy="473197"/>
              <a:chOff x="349857" y="2732400"/>
              <a:chExt cx="10800000" cy="473197"/>
            </a:xfrm>
          </p:grpSpPr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C03464BF-DFF4-F94E-B0F6-A1F7FB21DEC6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415F034-2D71-41CD-711E-A3CD2613B3E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2CF9CFA9-4D53-B3D3-02C1-DEFEA62A859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8677B5E0-4A4F-EB3C-2098-892B17FA0EFB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97ABF64A-DDE6-A1C0-41DA-49A2064B30F0}"/>
                </a:ext>
              </a:extLst>
            </p:cNvPr>
            <p:cNvSpPr txBox="1"/>
            <p:nvPr/>
          </p:nvSpPr>
          <p:spPr>
            <a:xfrm>
              <a:off x="529782" y="3833137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450</a:t>
              </a:r>
              <a:endParaRPr lang="fr-FR" sz="3200" dirty="0"/>
            </a:p>
          </p:txBody>
        </p: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6C019DD3-C8AF-2188-B6EB-32C79D9FD58B}"/>
                </a:ext>
              </a:extLst>
            </p:cNvPr>
            <p:cNvCxnSpPr/>
            <p:nvPr/>
          </p:nvCxnSpPr>
          <p:spPr>
            <a:xfrm>
              <a:off x="8852082" y="4918401"/>
              <a:ext cx="72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379AEB92-1ACA-47EB-FAB6-2A86EAE2E070}"/>
                </a:ext>
              </a:extLst>
            </p:cNvPr>
            <p:cNvSpPr txBox="1"/>
            <p:nvPr/>
          </p:nvSpPr>
          <p:spPr>
            <a:xfrm>
              <a:off x="2128930" y="3833140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460</a:t>
              </a:r>
              <a:endParaRPr lang="fr-FR" sz="3200" dirty="0"/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E0A26CEF-15A7-0939-7C81-E3FCA9848DD1}"/>
                </a:ext>
              </a:extLst>
            </p:cNvPr>
            <p:cNvSpPr txBox="1"/>
            <p:nvPr/>
          </p:nvSpPr>
          <p:spPr>
            <a:xfrm>
              <a:off x="3728199" y="3833140"/>
              <a:ext cx="86483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470</a:t>
              </a:r>
              <a:endParaRPr lang="fr-FR" sz="3200" dirty="0"/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839BEB05-22BA-0C36-8544-0E6E99CAD59F}"/>
                </a:ext>
              </a:extLst>
            </p:cNvPr>
            <p:cNvSpPr txBox="1"/>
            <p:nvPr/>
          </p:nvSpPr>
          <p:spPr>
            <a:xfrm>
              <a:off x="5302120" y="3815495"/>
              <a:ext cx="865519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480</a:t>
              </a:r>
              <a:endParaRPr lang="fr-FR" sz="3200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B064D2EA-A0AA-D5B4-68A1-DF6CD6FF6163}"/>
                </a:ext>
              </a:extLst>
            </p:cNvPr>
            <p:cNvSpPr txBox="1"/>
            <p:nvPr/>
          </p:nvSpPr>
          <p:spPr>
            <a:xfrm>
              <a:off x="6901268" y="3815495"/>
              <a:ext cx="890188" cy="728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/>
                <a:t>490</a:t>
              </a:r>
              <a:endParaRPr lang="fr-FR" sz="3200" dirty="0"/>
            </a:p>
          </p:txBody>
        </p:sp>
      </p:grpSp>
      <p:sp>
        <p:nvSpPr>
          <p:cNvPr id="58" name="ZoneTexte 57">
            <a:extLst>
              <a:ext uri="{FF2B5EF4-FFF2-40B4-BE49-F238E27FC236}">
                <a16:creationId xmlns:a16="http://schemas.microsoft.com/office/drawing/2014/main" id="{377B9E35-0EFA-6D95-37E0-077BD5C548E7}"/>
              </a:ext>
            </a:extLst>
          </p:cNvPr>
          <p:cNvSpPr txBox="1"/>
          <p:nvPr/>
        </p:nvSpPr>
        <p:spPr>
          <a:xfrm>
            <a:off x="2506880" y="3973214"/>
            <a:ext cx="10778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470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4D8F354D-0851-43F3-11C4-8935BD206404}"/>
              </a:ext>
            </a:extLst>
          </p:cNvPr>
          <p:cNvSpPr/>
          <p:nvPr/>
        </p:nvSpPr>
        <p:spPr>
          <a:xfrm>
            <a:off x="5544848" y="5569319"/>
            <a:ext cx="837894" cy="5232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77930D75-B09E-0C4D-FAF7-87431449FE61}"/>
              </a:ext>
            </a:extLst>
          </p:cNvPr>
          <p:cNvSpPr txBox="1"/>
          <p:nvPr/>
        </p:nvSpPr>
        <p:spPr>
          <a:xfrm>
            <a:off x="5173880" y="3973214"/>
            <a:ext cx="107787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480</a:t>
            </a:r>
          </a:p>
        </p:txBody>
      </p:sp>
    </p:spTree>
    <p:extLst>
      <p:ext uri="{BB962C8B-B14F-4D97-AF65-F5344CB8AC3E}">
        <p14:creationId xmlns:p14="http://schemas.microsoft.com/office/powerpoint/2010/main" val="254361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" grpId="0" animBg="1"/>
      <p:bldP spid="26" grpId="0" animBg="1"/>
      <p:bldP spid="28" grpId="0" animBg="1"/>
      <p:bldP spid="29" grpId="0" animBg="1"/>
      <p:bldP spid="38" grpId="0" animBg="1"/>
      <p:bldP spid="58" grpId="0" animBg="1"/>
      <p:bldP spid="59" grpId="0" animBg="1"/>
      <p:bldP spid="6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180</TotalTime>
  <Words>360</Words>
  <Application>Microsoft Office PowerPoint</Application>
  <PresentationFormat>Affichage à l'écran (4:3)</PresentationFormat>
  <Paragraphs>192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Thème Office</vt:lpstr>
      <vt:lpstr>1_Thème Office</vt:lpstr>
      <vt:lpstr>Présentation PowerPoint</vt:lpstr>
      <vt:lpstr>Utilise la droite graduée pour encadrer à la dizaine.</vt:lpstr>
      <vt:lpstr>Présentation PowerPoint</vt:lpstr>
      <vt:lpstr>Utilise la droite graduée pour encadrer à la dizaine.</vt:lpstr>
      <vt:lpstr>Présentation PowerPoint</vt:lpstr>
      <vt:lpstr>Encadre à la dizaine sans aide.</vt:lpstr>
      <vt:lpstr>Présentation PowerPoint</vt:lpstr>
      <vt:lpstr>Présentation PowerPoint</vt:lpstr>
      <vt:lpstr>Présentation PowerPoint</vt:lpstr>
      <vt:lpstr>Encadre à la dizaine sans aide.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41</cp:revision>
  <dcterms:created xsi:type="dcterms:W3CDTF">2023-02-07T14:55:57Z</dcterms:created>
  <dcterms:modified xsi:type="dcterms:W3CDTF">2025-09-14T09:15:53Z</dcterms:modified>
</cp:coreProperties>
</file>